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notesMasterIdLst>
    <p:notesMasterId r:id="rId50"/>
  </p:notesMasterIdLst>
  <p:handoutMasterIdLst>
    <p:handoutMasterId r:id="rId51"/>
  </p:handoutMasterIdLst>
  <p:sldIdLst>
    <p:sldId id="2147379978" r:id="rId5"/>
    <p:sldId id="285" r:id="rId6"/>
    <p:sldId id="2147379982" r:id="rId7"/>
    <p:sldId id="2147379963" r:id="rId8"/>
    <p:sldId id="956" r:id="rId9"/>
    <p:sldId id="382" r:id="rId10"/>
    <p:sldId id="966" r:id="rId11"/>
    <p:sldId id="2147379980" r:id="rId12"/>
    <p:sldId id="993" r:id="rId13"/>
    <p:sldId id="264" r:id="rId14"/>
    <p:sldId id="2147379979" r:id="rId15"/>
    <p:sldId id="2147379957" r:id="rId16"/>
    <p:sldId id="2147379990" r:id="rId17"/>
    <p:sldId id="949" r:id="rId18"/>
    <p:sldId id="2147379993" r:id="rId19"/>
    <p:sldId id="2147379999" r:id="rId20"/>
    <p:sldId id="2147380000" r:id="rId21"/>
    <p:sldId id="958" r:id="rId22"/>
    <p:sldId id="976" r:id="rId23"/>
    <p:sldId id="2147380004" r:id="rId24"/>
    <p:sldId id="954" r:id="rId25"/>
    <p:sldId id="2147379955" r:id="rId26"/>
    <p:sldId id="2147379958" r:id="rId27"/>
    <p:sldId id="985" r:id="rId28"/>
    <p:sldId id="975" r:id="rId29"/>
    <p:sldId id="2147379989" r:id="rId30"/>
    <p:sldId id="969" r:id="rId31"/>
    <p:sldId id="1131" r:id="rId32"/>
    <p:sldId id="1124" r:id="rId33"/>
    <p:sldId id="1127" r:id="rId34"/>
    <p:sldId id="1128" r:id="rId35"/>
    <p:sldId id="2147379945" r:id="rId36"/>
    <p:sldId id="2147379949" r:id="rId37"/>
    <p:sldId id="2147379967" r:id="rId38"/>
    <p:sldId id="2147379977" r:id="rId39"/>
    <p:sldId id="2147379710" r:id="rId40"/>
    <p:sldId id="2147379590" r:id="rId41"/>
    <p:sldId id="2147380002" r:id="rId42"/>
    <p:sldId id="2147379940" r:id="rId43"/>
    <p:sldId id="2147379973" r:id="rId44"/>
    <p:sldId id="2147379994" r:id="rId45"/>
    <p:sldId id="2147380001" r:id="rId46"/>
    <p:sldId id="2147380005" r:id="rId47"/>
    <p:sldId id="2147379970" r:id="rId48"/>
    <p:sldId id="1986356376" r:id="rId4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2147379978"/>
            <p14:sldId id="285"/>
            <p14:sldId id="2147379982"/>
            <p14:sldId id="2147379963"/>
            <p14:sldId id="956"/>
            <p14:sldId id="382"/>
            <p14:sldId id="966"/>
            <p14:sldId id="2147379980"/>
            <p14:sldId id="993"/>
            <p14:sldId id="264"/>
            <p14:sldId id="2147379979"/>
            <p14:sldId id="2147379957"/>
            <p14:sldId id="2147379990"/>
            <p14:sldId id="949"/>
            <p14:sldId id="2147379993"/>
            <p14:sldId id="2147379999"/>
            <p14:sldId id="2147380000"/>
            <p14:sldId id="958"/>
            <p14:sldId id="976"/>
            <p14:sldId id="2147380004"/>
            <p14:sldId id="954"/>
            <p14:sldId id="2147379955"/>
            <p14:sldId id="2147379958"/>
            <p14:sldId id="985"/>
            <p14:sldId id="975"/>
            <p14:sldId id="2147379989"/>
            <p14:sldId id="969"/>
            <p14:sldId id="1131"/>
            <p14:sldId id="1124"/>
            <p14:sldId id="1127"/>
            <p14:sldId id="1128"/>
            <p14:sldId id="2147379945"/>
            <p14:sldId id="2147379949"/>
            <p14:sldId id="2147379967"/>
            <p14:sldId id="2147379977"/>
            <p14:sldId id="2147379710"/>
            <p14:sldId id="2147379590"/>
            <p14:sldId id="2147380002"/>
            <p14:sldId id="2147379940"/>
            <p14:sldId id="2147379973"/>
            <p14:sldId id="2147379994"/>
            <p14:sldId id="2147380001"/>
            <p14:sldId id="2147380005"/>
            <p14:sldId id="2147379970"/>
            <p14:sldId id="19863563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ette Skog (RF-SISU Skåne)" initials="JS(S" lastIdx="1" clrIdx="0">
    <p:extLst>
      <p:ext uri="{19B8F6BF-5375-455C-9EA6-DF929625EA0E}">
        <p15:presenceInfo xmlns:p15="http://schemas.microsoft.com/office/powerpoint/2012/main" userId="S::jeanette.skog@rfsisu.se::1b0e1c98-4a64-4bc7-8f7c-996276e52b4b" providerId="AD"/>
      </p:ext>
    </p:extLst>
  </p:cmAuthor>
  <p:cmAuthor id="2" name="Johanna Ingvaldson (RF-SISU Skåne)" initials="JS" lastIdx="1" clrIdx="1">
    <p:extLst>
      <p:ext uri="{19B8F6BF-5375-455C-9EA6-DF929625EA0E}">
        <p15:presenceInfo xmlns:p15="http://schemas.microsoft.com/office/powerpoint/2012/main" userId="S::johanna.ingvaldson@rfsisu.se::a2eb25c5-9b45-4a09-8880-854524c6cb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FF2A3-1876-41B8-AA72-44F73824A729}" v="135" dt="2026-03-20T15:09:17.07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5778" autoAdjust="0"/>
    <p:restoredTop sz="86412" autoAdjust="0"/>
  </p:normalViewPr>
  <p:slideViewPr>
    <p:cSldViewPr snapToGrid="0">
      <p:cViewPr varScale="1">
        <p:scale>
          <a:sx n="72" d="100"/>
          <a:sy n="72" d="100"/>
        </p:scale>
        <p:origin x="36" y="36"/>
      </p:cViewPr>
      <p:guideLst/>
    </p:cSldViewPr>
  </p:slideViewPr>
  <p:outlineViewPr>
    <p:cViewPr>
      <p:scale>
        <a:sx n="33" d="100"/>
        <a:sy n="33" d="100"/>
      </p:scale>
      <p:origin x="0" y="-9188"/>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Eklund (RF-SISU Skåne)" userId="bb854057-9f02-44da-8e49-cc32501cd9e8" providerId="ADAL" clId="{A7063EFF-C8B0-41B8-982B-34DDAC747192}"/>
    <pc:docChg chg="undo custSel addSld delSld modSld sldOrd modSection">
      <pc:chgData name="Sara Eklund (RF-SISU Skåne)" userId="bb854057-9f02-44da-8e49-cc32501cd9e8" providerId="ADAL" clId="{A7063EFF-C8B0-41B8-982B-34DDAC747192}" dt="2026-03-20T15:16:15.564" v="1433"/>
      <pc:docMkLst>
        <pc:docMk/>
      </pc:docMkLst>
      <pc:sldChg chg="modSp mod">
        <pc:chgData name="Sara Eklund (RF-SISU Skåne)" userId="bb854057-9f02-44da-8e49-cc32501cd9e8" providerId="ADAL" clId="{A7063EFF-C8B0-41B8-982B-34DDAC747192}" dt="2026-03-19T10:20:30.594" v="1396" actId="20577"/>
        <pc:sldMkLst>
          <pc:docMk/>
          <pc:sldMk cId="78061062" sldId="285"/>
        </pc:sldMkLst>
        <pc:spChg chg="mod">
          <ac:chgData name="Sara Eklund (RF-SISU Skåne)" userId="bb854057-9f02-44da-8e49-cc32501cd9e8" providerId="ADAL" clId="{A7063EFF-C8B0-41B8-982B-34DDAC747192}" dt="2026-03-19T10:20:30.594" v="1396" actId="20577"/>
          <ac:spMkLst>
            <pc:docMk/>
            <pc:sldMk cId="78061062" sldId="285"/>
            <ac:spMk id="3" creationId="{5232864A-7132-CC80-4D06-E82A061B1020}"/>
          </ac:spMkLst>
        </pc:spChg>
        <pc:spChg chg="mod">
          <ac:chgData name="Sara Eklund (RF-SISU Skåne)" userId="bb854057-9f02-44da-8e49-cc32501cd9e8" providerId="ADAL" clId="{A7063EFF-C8B0-41B8-982B-34DDAC747192}" dt="2026-03-17T12:04:49.969" v="1373" actId="20577"/>
          <ac:spMkLst>
            <pc:docMk/>
            <pc:sldMk cId="78061062" sldId="285"/>
            <ac:spMk id="5" creationId="{F1B0E02C-94E6-433E-6193-46134EB60B47}"/>
          </ac:spMkLst>
        </pc:spChg>
      </pc:sldChg>
      <pc:sldChg chg="modSp add mod">
        <pc:chgData name="Sara Eklund (RF-SISU Skåne)" userId="bb854057-9f02-44da-8e49-cc32501cd9e8" providerId="ADAL" clId="{A7063EFF-C8B0-41B8-982B-34DDAC747192}" dt="2026-03-20T15:09:17.076" v="1413" actId="20577"/>
        <pc:sldMkLst>
          <pc:docMk/>
          <pc:sldMk cId="2106299968" sldId="382"/>
        </pc:sldMkLst>
        <pc:spChg chg="mod">
          <ac:chgData name="Sara Eklund (RF-SISU Skåne)" userId="bb854057-9f02-44da-8e49-cc32501cd9e8" providerId="ADAL" clId="{A7063EFF-C8B0-41B8-982B-34DDAC747192}" dt="2026-03-20T15:09:17.076" v="1413" actId="20577"/>
          <ac:spMkLst>
            <pc:docMk/>
            <pc:sldMk cId="2106299968" sldId="382"/>
            <ac:spMk id="3" creationId="{65150C92-CED4-3D20-8677-FBE4FEFF751B}"/>
          </ac:spMkLst>
        </pc:spChg>
        <pc:spChg chg="mod">
          <ac:chgData name="Sara Eklund (RF-SISU Skåne)" userId="bb854057-9f02-44da-8e49-cc32501cd9e8" providerId="ADAL" clId="{A7063EFF-C8B0-41B8-982B-34DDAC747192}" dt="2026-03-17T11:19:32.370" v="1092" actId="5793"/>
          <ac:spMkLst>
            <pc:docMk/>
            <pc:sldMk cId="2106299968" sldId="382"/>
            <ac:spMk id="4" creationId="{022A55EC-B579-B10C-30A0-CF77254EA053}"/>
          </ac:spMkLst>
        </pc:spChg>
      </pc:sldChg>
      <pc:sldChg chg="modSp mod ord">
        <pc:chgData name="Sara Eklund (RF-SISU Skåne)" userId="bb854057-9f02-44da-8e49-cc32501cd9e8" providerId="ADAL" clId="{A7063EFF-C8B0-41B8-982B-34DDAC747192}" dt="2026-03-20T15:15:43.501" v="1421"/>
        <pc:sldMkLst>
          <pc:docMk/>
          <pc:sldMk cId="1927373497" sldId="954"/>
        </pc:sldMkLst>
        <pc:spChg chg="mod">
          <ac:chgData name="Sara Eklund (RF-SISU Skåne)" userId="bb854057-9f02-44da-8e49-cc32501cd9e8" providerId="ADAL" clId="{A7063EFF-C8B0-41B8-982B-34DDAC747192}" dt="2026-02-25T11:54:23.387" v="589" actId="20577"/>
          <ac:spMkLst>
            <pc:docMk/>
            <pc:sldMk cId="1927373497" sldId="954"/>
            <ac:spMk id="3" creationId="{7886F572-3FA2-4DCA-8873-6D77DA5D234B}"/>
          </ac:spMkLst>
        </pc:spChg>
        <pc:picChg chg="mod">
          <ac:chgData name="Sara Eklund (RF-SISU Skåne)" userId="bb854057-9f02-44da-8e49-cc32501cd9e8" providerId="ADAL" clId="{A7063EFF-C8B0-41B8-982B-34DDAC747192}" dt="2026-02-25T11:51:33.987" v="523" actId="1076"/>
          <ac:picMkLst>
            <pc:docMk/>
            <pc:sldMk cId="1927373497" sldId="954"/>
            <ac:picMk id="4" creationId="{9F3D1F7E-D6BE-7BE0-49F5-32DA574A5DB5}"/>
          </ac:picMkLst>
        </pc:picChg>
      </pc:sldChg>
      <pc:sldChg chg="modSp mod ord modShow">
        <pc:chgData name="Sara Eklund (RF-SISU Skåne)" userId="bb854057-9f02-44da-8e49-cc32501cd9e8" providerId="ADAL" clId="{A7063EFF-C8B0-41B8-982B-34DDAC747192}" dt="2026-03-17T11:17:51.470" v="1073"/>
        <pc:sldMkLst>
          <pc:docMk/>
          <pc:sldMk cId="2490736899" sldId="956"/>
        </pc:sldMkLst>
        <pc:spChg chg="mod">
          <ac:chgData name="Sara Eklund (RF-SISU Skåne)" userId="bb854057-9f02-44da-8e49-cc32501cd9e8" providerId="ADAL" clId="{A7063EFF-C8B0-41B8-982B-34DDAC747192}" dt="2026-02-25T11:43:03.150" v="505" actId="20577"/>
          <ac:spMkLst>
            <pc:docMk/>
            <pc:sldMk cId="2490736899" sldId="956"/>
            <ac:spMk id="2" creationId="{BEC6CC66-ADF1-4E02-834F-C84528D95FE2}"/>
          </ac:spMkLst>
        </pc:spChg>
        <pc:spChg chg="mod">
          <ac:chgData name="Sara Eklund (RF-SISU Skåne)" userId="bb854057-9f02-44da-8e49-cc32501cd9e8" providerId="ADAL" clId="{A7063EFF-C8B0-41B8-982B-34DDAC747192}" dt="2026-03-17T10:12:27.084" v="995" actId="20577"/>
          <ac:spMkLst>
            <pc:docMk/>
            <pc:sldMk cId="2490736899" sldId="956"/>
            <ac:spMk id="3" creationId="{3802EF4C-31B4-4B6B-BB41-1F488D08FE3F}"/>
          </ac:spMkLst>
        </pc:spChg>
        <pc:spChg chg="mod">
          <ac:chgData name="Sara Eklund (RF-SISU Skåne)" userId="bb854057-9f02-44da-8e49-cc32501cd9e8" providerId="ADAL" clId="{A7063EFF-C8B0-41B8-982B-34DDAC747192}" dt="2026-03-17T10:09:24.460" v="870" actId="14100"/>
          <ac:spMkLst>
            <pc:docMk/>
            <pc:sldMk cId="2490736899" sldId="956"/>
            <ac:spMk id="5" creationId="{9F3591B8-ABF1-4817-8A93-34291E772849}"/>
          </ac:spMkLst>
        </pc:spChg>
        <pc:spChg chg="mod">
          <ac:chgData name="Sara Eklund (RF-SISU Skåne)" userId="bb854057-9f02-44da-8e49-cc32501cd9e8" providerId="ADAL" clId="{A7063EFF-C8B0-41B8-982B-34DDAC747192}" dt="2026-02-25T11:42:01.166" v="487" actId="5793"/>
          <ac:spMkLst>
            <pc:docMk/>
            <pc:sldMk cId="2490736899" sldId="956"/>
            <ac:spMk id="6" creationId="{5C5EB3A7-761E-4671-8EF3-3AB667984D60}"/>
          </ac:spMkLst>
        </pc:spChg>
        <pc:spChg chg="mod">
          <ac:chgData name="Sara Eklund (RF-SISU Skåne)" userId="bb854057-9f02-44da-8e49-cc32501cd9e8" providerId="ADAL" clId="{A7063EFF-C8B0-41B8-982B-34DDAC747192}" dt="2026-02-25T11:42:07.579" v="489" actId="14100"/>
          <ac:spMkLst>
            <pc:docMk/>
            <pc:sldMk cId="2490736899" sldId="956"/>
            <ac:spMk id="7" creationId="{484D4626-2C1B-4AF5-BDEF-03FF36AA470B}"/>
          </ac:spMkLst>
        </pc:spChg>
      </pc:sldChg>
      <pc:sldChg chg="ord">
        <pc:chgData name="Sara Eklund (RF-SISU Skåne)" userId="bb854057-9f02-44da-8e49-cc32501cd9e8" providerId="ADAL" clId="{A7063EFF-C8B0-41B8-982B-34DDAC747192}" dt="2026-03-20T15:15:29.360" v="1417"/>
        <pc:sldMkLst>
          <pc:docMk/>
          <pc:sldMk cId="911572748" sldId="958"/>
        </pc:sldMkLst>
      </pc:sldChg>
      <pc:sldChg chg="addSp delSp modSp mod modShow">
        <pc:chgData name="Sara Eklund (RF-SISU Skåne)" userId="bb854057-9f02-44da-8e49-cc32501cd9e8" providerId="ADAL" clId="{A7063EFF-C8B0-41B8-982B-34DDAC747192}" dt="2026-03-17T10:13:24.670" v="997" actId="729"/>
        <pc:sldMkLst>
          <pc:docMk/>
          <pc:sldMk cId="3686925979" sldId="966"/>
        </pc:sldMkLst>
        <pc:picChg chg="add mod">
          <ac:chgData name="Sara Eklund (RF-SISU Skåne)" userId="bb854057-9f02-44da-8e49-cc32501cd9e8" providerId="ADAL" clId="{A7063EFF-C8B0-41B8-982B-34DDAC747192}" dt="2026-02-25T11:47:06.789" v="521" actId="14100"/>
          <ac:picMkLst>
            <pc:docMk/>
            <pc:sldMk cId="3686925979" sldId="966"/>
            <ac:picMk id="12" creationId="{C56F5087-7CDA-E78A-22B0-F4204D8E5E8B}"/>
          </ac:picMkLst>
        </pc:picChg>
      </pc:sldChg>
      <pc:sldChg chg="ord">
        <pc:chgData name="Sara Eklund (RF-SISU Skåne)" userId="bb854057-9f02-44da-8e49-cc32501cd9e8" providerId="ADAL" clId="{A7063EFF-C8B0-41B8-982B-34DDAC747192}" dt="2026-03-20T15:15:53.060" v="1423"/>
        <pc:sldMkLst>
          <pc:docMk/>
          <pc:sldMk cId="2223805037" sldId="969"/>
        </pc:sldMkLst>
      </pc:sldChg>
      <pc:sldChg chg="ord">
        <pc:chgData name="Sara Eklund (RF-SISU Skåne)" userId="bb854057-9f02-44da-8e49-cc32501cd9e8" providerId="ADAL" clId="{A7063EFF-C8B0-41B8-982B-34DDAC747192}" dt="2026-03-20T15:16:15.564" v="1433"/>
        <pc:sldMkLst>
          <pc:docMk/>
          <pc:sldMk cId="1534605753" sldId="975"/>
        </pc:sldMkLst>
      </pc:sldChg>
      <pc:sldChg chg="ord">
        <pc:chgData name="Sara Eklund (RF-SISU Skåne)" userId="bb854057-9f02-44da-8e49-cc32501cd9e8" providerId="ADAL" clId="{A7063EFF-C8B0-41B8-982B-34DDAC747192}" dt="2026-03-20T15:15:25.132" v="1415"/>
        <pc:sldMkLst>
          <pc:docMk/>
          <pc:sldMk cId="2383306707" sldId="976"/>
        </pc:sldMkLst>
      </pc:sldChg>
      <pc:sldChg chg="ord">
        <pc:chgData name="Sara Eklund (RF-SISU Skåne)" userId="bb854057-9f02-44da-8e49-cc32501cd9e8" providerId="ADAL" clId="{A7063EFF-C8B0-41B8-982B-34DDAC747192}" dt="2026-03-20T15:16:13.518" v="1431"/>
        <pc:sldMkLst>
          <pc:docMk/>
          <pc:sldMk cId="3601439130" sldId="985"/>
        </pc:sldMkLst>
      </pc:sldChg>
      <pc:sldChg chg="add">
        <pc:chgData name="Sara Eklund (RF-SISU Skåne)" userId="bb854057-9f02-44da-8e49-cc32501cd9e8" providerId="ADAL" clId="{A7063EFF-C8B0-41B8-982B-34DDAC747192}" dt="2026-03-17T10:25:40.128" v="1030"/>
        <pc:sldMkLst>
          <pc:docMk/>
          <pc:sldMk cId="2916137114" sldId="1124"/>
        </pc:sldMkLst>
      </pc:sldChg>
      <pc:sldChg chg="add">
        <pc:chgData name="Sara Eklund (RF-SISU Skåne)" userId="bb854057-9f02-44da-8e49-cc32501cd9e8" providerId="ADAL" clId="{A7063EFF-C8B0-41B8-982B-34DDAC747192}" dt="2026-03-17T10:26:20.683" v="1031"/>
        <pc:sldMkLst>
          <pc:docMk/>
          <pc:sldMk cId="809091449" sldId="1127"/>
        </pc:sldMkLst>
      </pc:sldChg>
      <pc:sldChg chg="add">
        <pc:chgData name="Sara Eklund (RF-SISU Skåne)" userId="bb854057-9f02-44da-8e49-cc32501cd9e8" providerId="ADAL" clId="{A7063EFF-C8B0-41B8-982B-34DDAC747192}" dt="2026-03-17T10:26:40.141" v="1032"/>
        <pc:sldMkLst>
          <pc:docMk/>
          <pc:sldMk cId="1054441873" sldId="1128"/>
        </pc:sldMkLst>
      </pc:sldChg>
      <pc:sldChg chg="add">
        <pc:chgData name="Sara Eklund (RF-SISU Skåne)" userId="bb854057-9f02-44da-8e49-cc32501cd9e8" providerId="ADAL" clId="{A7063EFF-C8B0-41B8-982B-34DDAC747192}" dt="2026-03-17T10:25:29.029" v="1029"/>
        <pc:sldMkLst>
          <pc:docMk/>
          <pc:sldMk cId="1745945196" sldId="1131"/>
        </pc:sldMkLst>
      </pc:sldChg>
      <pc:sldChg chg="mod modShow">
        <pc:chgData name="Sara Eklund (RF-SISU Skåne)" userId="bb854057-9f02-44da-8e49-cc32501cd9e8" providerId="ADAL" clId="{A7063EFF-C8B0-41B8-982B-34DDAC747192}" dt="2026-03-20T11:52:23.756" v="1401" actId="729"/>
        <pc:sldMkLst>
          <pc:docMk/>
          <pc:sldMk cId="1934880600" sldId="2147379945"/>
        </pc:sldMkLst>
      </pc:sldChg>
      <pc:sldChg chg="mod modShow">
        <pc:chgData name="Sara Eklund (RF-SISU Skåne)" userId="bb854057-9f02-44da-8e49-cc32501cd9e8" providerId="ADAL" clId="{A7063EFF-C8B0-41B8-982B-34DDAC747192}" dt="2026-03-20T11:52:26.625" v="1402" actId="729"/>
        <pc:sldMkLst>
          <pc:docMk/>
          <pc:sldMk cId="1062383306" sldId="2147379949"/>
        </pc:sldMkLst>
      </pc:sldChg>
      <pc:sldChg chg="addSp delSp modSp mod ord modShow">
        <pc:chgData name="Sara Eklund (RF-SISU Skåne)" userId="bb854057-9f02-44da-8e49-cc32501cd9e8" providerId="ADAL" clId="{A7063EFF-C8B0-41B8-982B-34DDAC747192}" dt="2026-03-20T15:16:04.306" v="1425"/>
        <pc:sldMkLst>
          <pc:docMk/>
          <pc:sldMk cId="1527941145" sldId="2147379955"/>
        </pc:sldMkLst>
        <pc:spChg chg="mod">
          <ac:chgData name="Sara Eklund (RF-SISU Skåne)" userId="bb854057-9f02-44da-8e49-cc32501cd9e8" providerId="ADAL" clId="{A7063EFF-C8B0-41B8-982B-34DDAC747192}" dt="2026-02-25T12:31:14.426" v="668" actId="20577"/>
          <ac:spMkLst>
            <pc:docMk/>
            <pc:sldMk cId="1527941145" sldId="2147379955"/>
            <ac:spMk id="10" creationId="{0CB2627C-D813-4E10-8823-AE6E5722DAAC}"/>
          </ac:spMkLst>
        </pc:spChg>
        <pc:graphicFrameChg chg="add del mod modGraphic">
          <ac:chgData name="Sara Eklund (RF-SISU Skåne)" userId="bb854057-9f02-44da-8e49-cc32501cd9e8" providerId="ADAL" clId="{A7063EFF-C8B0-41B8-982B-34DDAC747192}" dt="2026-03-17T11:36:47.400" v="1345" actId="20577"/>
          <ac:graphicFrameMkLst>
            <pc:docMk/>
            <pc:sldMk cId="1527941145" sldId="2147379955"/>
            <ac:graphicFrameMk id="9" creationId="{7BA99815-5F49-B246-F96C-1736D1F7A067}"/>
          </ac:graphicFrameMkLst>
        </pc:graphicFrameChg>
      </pc:sldChg>
      <pc:sldChg chg="ord">
        <pc:chgData name="Sara Eklund (RF-SISU Skåne)" userId="bb854057-9f02-44da-8e49-cc32501cd9e8" providerId="ADAL" clId="{A7063EFF-C8B0-41B8-982B-34DDAC747192}" dt="2026-03-20T15:16:11.290" v="1429"/>
        <pc:sldMkLst>
          <pc:docMk/>
          <pc:sldMk cId="2631685044" sldId="2147379958"/>
        </pc:sldMkLst>
      </pc:sldChg>
      <pc:sldChg chg="addSp delSp modSp mod modShow">
        <pc:chgData name="Sara Eklund (RF-SISU Skåne)" userId="bb854057-9f02-44da-8e49-cc32501cd9e8" providerId="ADAL" clId="{A7063EFF-C8B0-41B8-982B-34DDAC747192}" dt="2026-03-20T15:08:28.722" v="1409" actId="20577"/>
        <pc:sldMkLst>
          <pc:docMk/>
          <pc:sldMk cId="2559939011" sldId="2147379963"/>
        </pc:sldMkLst>
        <pc:spChg chg="mod">
          <ac:chgData name="Sara Eklund (RF-SISU Skåne)" userId="bb854057-9f02-44da-8e49-cc32501cd9e8" providerId="ADAL" clId="{A7063EFF-C8B0-41B8-982B-34DDAC747192}" dt="2026-03-20T15:08:28.722" v="1409" actId="20577"/>
          <ac:spMkLst>
            <pc:docMk/>
            <pc:sldMk cId="2559939011" sldId="2147379963"/>
            <ac:spMk id="3" creationId="{A3A55C9F-1FF3-B35B-64F6-B5C43285F405}"/>
          </ac:spMkLst>
        </pc:spChg>
        <pc:picChg chg="add mod">
          <ac:chgData name="Sara Eklund (RF-SISU Skåne)" userId="bb854057-9f02-44da-8e49-cc32501cd9e8" providerId="ADAL" clId="{A7063EFF-C8B0-41B8-982B-34DDAC747192}" dt="2026-02-25T11:38:20.940" v="463" actId="1076"/>
          <ac:picMkLst>
            <pc:docMk/>
            <pc:sldMk cId="2559939011" sldId="2147379963"/>
            <ac:picMk id="7" creationId="{C7A4EFB6-FFEF-4353-EA8C-D375F86231F1}"/>
          </ac:picMkLst>
        </pc:picChg>
      </pc:sldChg>
      <pc:sldChg chg="ord">
        <pc:chgData name="Sara Eklund (RF-SISU Skåne)" userId="bb854057-9f02-44da-8e49-cc32501cd9e8" providerId="ADAL" clId="{A7063EFF-C8B0-41B8-982B-34DDAC747192}" dt="2026-02-27T09:05:02.131" v="773"/>
        <pc:sldMkLst>
          <pc:docMk/>
          <pc:sldMk cId="1095097492" sldId="2147379973"/>
        </pc:sldMkLst>
      </pc:sldChg>
      <pc:sldChg chg="modSp mod">
        <pc:chgData name="Sara Eklund (RF-SISU Skåne)" userId="bb854057-9f02-44da-8e49-cc32501cd9e8" providerId="ADAL" clId="{A7063EFF-C8B0-41B8-982B-34DDAC747192}" dt="2026-02-19T10:39:07.074" v="458" actId="20577"/>
        <pc:sldMkLst>
          <pc:docMk/>
          <pc:sldMk cId="2110484885" sldId="2147379977"/>
        </pc:sldMkLst>
        <pc:spChg chg="mod">
          <ac:chgData name="Sara Eklund (RF-SISU Skåne)" userId="bb854057-9f02-44da-8e49-cc32501cd9e8" providerId="ADAL" clId="{A7063EFF-C8B0-41B8-982B-34DDAC747192}" dt="2026-02-19T10:39:07.074" v="458" actId="20577"/>
          <ac:spMkLst>
            <pc:docMk/>
            <pc:sldMk cId="2110484885" sldId="2147379977"/>
            <ac:spMk id="10" creationId="{206B3138-9FB5-D557-BD6D-6C7A7F43969B}"/>
          </ac:spMkLst>
        </pc:spChg>
      </pc:sldChg>
      <pc:sldChg chg="modSp mod">
        <pc:chgData name="Sara Eklund (RF-SISU Skåne)" userId="bb854057-9f02-44da-8e49-cc32501cd9e8" providerId="ADAL" clId="{A7063EFF-C8B0-41B8-982B-34DDAC747192}" dt="2026-03-17T11:16:27.908" v="1071" actId="20577"/>
        <pc:sldMkLst>
          <pc:docMk/>
          <pc:sldMk cId="489830972" sldId="2147379978"/>
        </pc:sldMkLst>
        <pc:spChg chg="mod">
          <ac:chgData name="Sara Eklund (RF-SISU Skåne)" userId="bb854057-9f02-44da-8e49-cc32501cd9e8" providerId="ADAL" clId="{A7063EFF-C8B0-41B8-982B-34DDAC747192}" dt="2026-03-17T11:16:27.908" v="1071" actId="20577"/>
          <ac:spMkLst>
            <pc:docMk/>
            <pc:sldMk cId="489830972" sldId="2147379978"/>
            <ac:spMk id="2" creationId="{4BF469EC-3FD9-B1D7-5C6E-14A423B6BF91}"/>
          </ac:spMkLst>
        </pc:spChg>
      </pc:sldChg>
      <pc:sldChg chg="modSp mod">
        <pc:chgData name="Sara Eklund (RF-SISU Skåne)" userId="bb854057-9f02-44da-8e49-cc32501cd9e8" providerId="ADAL" clId="{A7063EFF-C8B0-41B8-982B-34DDAC747192}" dt="2026-03-17T10:19:33.157" v="1023" actId="20577"/>
        <pc:sldMkLst>
          <pc:docMk/>
          <pc:sldMk cId="1034753650" sldId="2147379979"/>
        </pc:sldMkLst>
        <pc:spChg chg="mod">
          <ac:chgData name="Sara Eklund (RF-SISU Skåne)" userId="bb854057-9f02-44da-8e49-cc32501cd9e8" providerId="ADAL" clId="{A7063EFF-C8B0-41B8-982B-34DDAC747192}" dt="2026-03-17T10:19:33.157" v="1023" actId="20577"/>
          <ac:spMkLst>
            <pc:docMk/>
            <pc:sldMk cId="1034753650" sldId="2147379979"/>
            <ac:spMk id="2" creationId="{FF72C645-4CD7-4DEB-93DF-D5AA69EDA1FA}"/>
          </ac:spMkLst>
        </pc:spChg>
      </pc:sldChg>
      <pc:sldChg chg="mod modShow">
        <pc:chgData name="Sara Eklund (RF-SISU Skåne)" userId="bb854057-9f02-44da-8e49-cc32501cd9e8" providerId="ADAL" clId="{A7063EFF-C8B0-41B8-982B-34DDAC747192}" dt="2026-02-27T08:38:34.138" v="706" actId="729"/>
        <pc:sldMkLst>
          <pc:docMk/>
          <pc:sldMk cId="1546548638" sldId="2147379980"/>
        </pc:sldMkLst>
      </pc:sldChg>
      <pc:sldChg chg="modSp mod ord modShow">
        <pc:chgData name="Sara Eklund (RF-SISU Skåne)" userId="bb854057-9f02-44da-8e49-cc32501cd9e8" providerId="ADAL" clId="{A7063EFF-C8B0-41B8-982B-34DDAC747192}" dt="2026-03-20T15:06:51.441" v="1406" actId="20577"/>
        <pc:sldMkLst>
          <pc:docMk/>
          <pc:sldMk cId="2759026928" sldId="2147379982"/>
        </pc:sldMkLst>
        <pc:spChg chg="mod">
          <ac:chgData name="Sara Eklund (RF-SISU Skåne)" userId="bb854057-9f02-44da-8e49-cc32501cd9e8" providerId="ADAL" clId="{A7063EFF-C8B0-41B8-982B-34DDAC747192}" dt="2026-03-20T15:06:51.441" v="1406" actId="20577"/>
          <ac:spMkLst>
            <pc:docMk/>
            <pc:sldMk cId="2759026928" sldId="2147379982"/>
            <ac:spMk id="6" creationId="{1BBCF33C-4FD3-229A-CE3D-D585BA48E64F}"/>
          </ac:spMkLst>
        </pc:spChg>
      </pc:sldChg>
      <pc:sldChg chg="ord">
        <pc:chgData name="Sara Eklund (RF-SISU Skåne)" userId="bb854057-9f02-44da-8e49-cc32501cd9e8" providerId="ADAL" clId="{A7063EFF-C8B0-41B8-982B-34DDAC747192}" dt="2026-03-20T15:16:09.280" v="1427"/>
        <pc:sldMkLst>
          <pc:docMk/>
          <pc:sldMk cId="3819614499" sldId="2147379989"/>
        </pc:sldMkLst>
      </pc:sldChg>
      <pc:sldChg chg="ord">
        <pc:chgData name="Sara Eklund (RF-SISU Skåne)" userId="bb854057-9f02-44da-8e49-cc32501cd9e8" providerId="ADAL" clId="{A7063EFF-C8B0-41B8-982B-34DDAC747192}" dt="2026-03-17T11:22:41.219" v="1094"/>
        <pc:sldMkLst>
          <pc:docMk/>
          <pc:sldMk cId="3112029142" sldId="2147379990"/>
        </pc:sldMkLst>
      </pc:sldChg>
      <pc:sldChg chg="addSp delSp modSp new mod modClrScheme chgLayout">
        <pc:chgData name="Sara Eklund (RF-SISU Skåne)" userId="bb854057-9f02-44da-8e49-cc32501cd9e8" providerId="ADAL" clId="{A7063EFF-C8B0-41B8-982B-34DDAC747192}" dt="2026-02-25T12:30:38.722" v="664" actId="14100"/>
        <pc:sldMkLst>
          <pc:docMk/>
          <pc:sldMk cId="290125596" sldId="2147379993"/>
        </pc:sldMkLst>
        <pc:spChg chg="add mod">
          <ac:chgData name="Sara Eklund (RF-SISU Skåne)" userId="bb854057-9f02-44da-8e49-cc32501cd9e8" providerId="ADAL" clId="{A7063EFF-C8B0-41B8-982B-34DDAC747192}" dt="2026-02-25T12:30:05.065" v="654" actId="14100"/>
          <ac:spMkLst>
            <pc:docMk/>
            <pc:sldMk cId="290125596" sldId="2147379993"/>
            <ac:spMk id="13" creationId="{BFB07CD0-885C-9D0F-963F-F554C795964E}"/>
          </ac:spMkLst>
        </pc:spChg>
        <pc:picChg chg="add mod">
          <ac:chgData name="Sara Eklund (RF-SISU Skåne)" userId="bb854057-9f02-44da-8e49-cc32501cd9e8" providerId="ADAL" clId="{A7063EFF-C8B0-41B8-982B-34DDAC747192}" dt="2026-02-25T12:30:38.722" v="664" actId="14100"/>
          <ac:picMkLst>
            <pc:docMk/>
            <pc:sldMk cId="290125596" sldId="2147379993"/>
            <ac:picMk id="8" creationId="{3C5F3B70-F04A-8C76-74FD-4C7CE8181129}"/>
          </ac:picMkLst>
        </pc:picChg>
        <pc:picChg chg="add mod">
          <ac:chgData name="Sara Eklund (RF-SISU Skåne)" userId="bb854057-9f02-44da-8e49-cc32501cd9e8" providerId="ADAL" clId="{A7063EFF-C8B0-41B8-982B-34DDAC747192}" dt="2026-02-25T12:30:36.326" v="663" actId="14100"/>
          <ac:picMkLst>
            <pc:docMk/>
            <pc:sldMk cId="290125596" sldId="2147379993"/>
            <ac:picMk id="1028" creationId="{F1BAD124-1A99-6010-D793-A7E91748ADCF}"/>
          </ac:picMkLst>
        </pc:picChg>
      </pc:sldChg>
      <pc:sldChg chg="addSp modSp new mod ord modAnim">
        <pc:chgData name="Sara Eklund (RF-SISU Skåne)" userId="bb854057-9f02-44da-8e49-cc32501cd9e8" providerId="ADAL" clId="{A7063EFF-C8B0-41B8-982B-34DDAC747192}" dt="2026-02-27T09:05:13.303" v="775"/>
        <pc:sldMkLst>
          <pc:docMk/>
          <pc:sldMk cId="3082403820" sldId="2147379994"/>
        </pc:sldMkLst>
        <pc:picChg chg="add mod">
          <ac:chgData name="Sara Eklund (RF-SISU Skåne)" userId="bb854057-9f02-44da-8e49-cc32501cd9e8" providerId="ADAL" clId="{A7063EFF-C8B0-41B8-982B-34DDAC747192}" dt="2026-02-25T12:44:08.413" v="676" actId="14100"/>
          <ac:picMkLst>
            <pc:docMk/>
            <pc:sldMk cId="3082403820" sldId="2147379994"/>
            <ac:picMk id="4" creationId="{5DCBBDAD-F92F-E866-8723-08FF89919F82}"/>
          </ac:picMkLst>
        </pc:picChg>
      </pc:sldChg>
      <pc:sldChg chg="add">
        <pc:chgData name="Sara Eklund (RF-SISU Skåne)" userId="bb854057-9f02-44da-8e49-cc32501cd9e8" providerId="ADAL" clId="{A7063EFF-C8B0-41B8-982B-34DDAC747192}" dt="2026-03-17T10:24:45.409" v="1027"/>
        <pc:sldMkLst>
          <pc:docMk/>
          <pc:sldMk cId="1714113706" sldId="2147379999"/>
        </pc:sldMkLst>
      </pc:sldChg>
      <pc:sldChg chg="add">
        <pc:chgData name="Sara Eklund (RF-SISU Skåne)" userId="bb854057-9f02-44da-8e49-cc32501cd9e8" providerId="ADAL" clId="{A7063EFF-C8B0-41B8-982B-34DDAC747192}" dt="2026-03-17T10:24:59.512" v="1028"/>
        <pc:sldMkLst>
          <pc:docMk/>
          <pc:sldMk cId="1686394530" sldId="2147380000"/>
        </pc:sldMkLst>
      </pc:sldChg>
      <pc:sldChg chg="add">
        <pc:chgData name="Sara Eklund (RF-SISU Skåne)" userId="bb854057-9f02-44da-8e49-cc32501cd9e8" providerId="ADAL" clId="{A7063EFF-C8B0-41B8-982B-34DDAC747192}" dt="2026-03-17T10:27:30.415" v="1033"/>
        <pc:sldMkLst>
          <pc:docMk/>
          <pc:sldMk cId="1537077441" sldId="2147380001"/>
        </pc:sldMkLst>
      </pc:sldChg>
      <pc:sldChg chg="addSp modSp new mod modAnim">
        <pc:chgData name="Sara Eklund (RF-SISU Skåne)" userId="bb854057-9f02-44da-8e49-cc32501cd9e8" providerId="ADAL" clId="{A7063EFF-C8B0-41B8-982B-34DDAC747192}" dt="2026-03-17T10:28:50.789" v="1037" actId="14100"/>
        <pc:sldMkLst>
          <pc:docMk/>
          <pc:sldMk cId="3735154306" sldId="2147380002"/>
        </pc:sldMkLst>
        <pc:picChg chg="add mod">
          <ac:chgData name="Sara Eklund (RF-SISU Skåne)" userId="bb854057-9f02-44da-8e49-cc32501cd9e8" providerId="ADAL" clId="{A7063EFF-C8B0-41B8-982B-34DDAC747192}" dt="2026-03-17T10:28:50.789" v="1037" actId="14100"/>
          <ac:picMkLst>
            <pc:docMk/>
            <pc:sldMk cId="3735154306" sldId="2147380002"/>
            <ac:picMk id="2" creationId="{9DC4CF0F-D09E-BB28-3232-C2BA628888B6}"/>
          </ac:picMkLst>
        </pc:picChg>
      </pc:sldChg>
      <pc:sldChg chg="delSp modSp new mod ord">
        <pc:chgData name="Sara Eklund (RF-SISU Skåne)" userId="bb854057-9f02-44da-8e49-cc32501cd9e8" providerId="ADAL" clId="{A7063EFF-C8B0-41B8-982B-34DDAC747192}" dt="2026-03-20T15:15:31.884" v="1419"/>
        <pc:sldMkLst>
          <pc:docMk/>
          <pc:sldMk cId="3593156577" sldId="2147380004"/>
        </pc:sldMkLst>
        <pc:spChg chg="mod">
          <ac:chgData name="Sara Eklund (RF-SISU Skåne)" userId="bb854057-9f02-44da-8e49-cc32501cd9e8" providerId="ADAL" clId="{A7063EFF-C8B0-41B8-982B-34DDAC747192}" dt="2026-03-17T11:35:41.845" v="1326" actId="122"/>
          <ac:spMkLst>
            <pc:docMk/>
            <pc:sldMk cId="3593156577" sldId="2147380004"/>
            <ac:spMk id="2" creationId="{49FCE83F-EE71-6444-5E85-F0B0E624DCBE}"/>
          </ac:spMkLst>
        </pc:spChg>
        <pc:spChg chg="mod">
          <ac:chgData name="Sara Eklund (RF-SISU Skåne)" userId="bb854057-9f02-44da-8e49-cc32501cd9e8" providerId="ADAL" clId="{A7063EFF-C8B0-41B8-982B-34DDAC747192}" dt="2026-03-17T11:39:48.462" v="1350" actId="14100"/>
          <ac:spMkLst>
            <pc:docMk/>
            <pc:sldMk cId="3593156577" sldId="2147380004"/>
            <ac:spMk id="4" creationId="{CF10D386-F0BA-2DE9-A78D-FFB9B6A4BD7A}"/>
          </ac:spMkLst>
        </pc:spChg>
      </pc:sldChg>
      <pc:sldChg chg="add">
        <pc:chgData name="Sara Eklund (RF-SISU Skåne)" userId="bb854057-9f02-44da-8e49-cc32501cd9e8" providerId="ADAL" clId="{A7063EFF-C8B0-41B8-982B-34DDAC747192}" dt="2026-03-17T11:39:09.480" v="1348"/>
        <pc:sldMkLst>
          <pc:docMk/>
          <pc:sldMk cId="2614034450" sldId="2147380005"/>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jpg"/><Relationship Id="rId4" Type="http://schemas.openxmlformats.org/officeDocument/2006/relationships/image" Target="../media/image4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jpg"/><Relationship Id="rId4"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1A176-DE5B-4C73-A39B-351929BDFB34}" type="doc">
      <dgm:prSet loTypeId="urn:microsoft.com/office/officeart/2005/8/layout/bList2" loCatId="picture" qsTypeId="urn:microsoft.com/office/officeart/2005/8/quickstyle/simple4" qsCatId="simple" csTypeId="urn:microsoft.com/office/officeart/2005/8/colors/colorful1" csCatId="colorful" phldr="1"/>
      <dgm:spPr/>
      <dgm:t>
        <a:bodyPr/>
        <a:lstStyle/>
        <a:p>
          <a:endParaRPr lang="sv-SE"/>
        </a:p>
      </dgm:t>
    </dgm:pt>
    <dgm:pt modelId="{EFF45B8A-2BCE-46BE-92F5-5E9BC5E9A26F}">
      <dgm:prSet phldrT="[Text]"/>
      <dgm:spPr/>
      <dgm:t>
        <a:bodyPr/>
        <a:lstStyle/>
        <a:p>
          <a:r>
            <a:rPr lang="sv-SE" dirty="0"/>
            <a:t>Föräldrarna</a:t>
          </a:r>
        </a:p>
      </dgm:t>
    </dgm:pt>
    <dgm:pt modelId="{2C8A9705-8BF8-44A9-9613-1468E4CCC796}" type="parTrans" cxnId="{BA59A311-D0AB-4D8A-ABA1-178601FF51E4}">
      <dgm:prSet/>
      <dgm:spPr/>
      <dgm:t>
        <a:bodyPr/>
        <a:lstStyle/>
        <a:p>
          <a:endParaRPr lang="sv-SE"/>
        </a:p>
      </dgm:t>
    </dgm:pt>
    <dgm:pt modelId="{537D465E-0BDA-4C4C-BF49-048162DC68E2}" type="sibTrans" cxnId="{BA59A311-D0AB-4D8A-ABA1-178601FF51E4}">
      <dgm:prSet/>
      <dgm:spPr/>
      <dgm:t>
        <a:bodyPr/>
        <a:lstStyle/>
        <a:p>
          <a:endParaRPr lang="sv-SE"/>
        </a:p>
      </dgm:t>
    </dgm:pt>
    <dgm:pt modelId="{36E2428A-0BC7-4306-A2AA-7F8B380531D9}">
      <dgm:prSet phldrT="[Text]"/>
      <dgm:spPr/>
      <dgm:t>
        <a:bodyPr/>
        <a:lstStyle/>
        <a:p>
          <a:r>
            <a:rPr lang="sv-SE" dirty="0"/>
            <a:t>Temakvällar</a:t>
          </a:r>
        </a:p>
      </dgm:t>
    </dgm:pt>
    <dgm:pt modelId="{89B01231-DED2-472E-BE6C-954D0C7D808B}" type="parTrans" cxnId="{C14AD6BE-EC06-4BB5-8C3C-0B15A0DC0007}">
      <dgm:prSet/>
      <dgm:spPr/>
      <dgm:t>
        <a:bodyPr/>
        <a:lstStyle/>
        <a:p>
          <a:endParaRPr lang="sv-SE"/>
        </a:p>
      </dgm:t>
    </dgm:pt>
    <dgm:pt modelId="{FD101A72-149C-42CE-A7DA-40ACC317DEFE}" type="sibTrans" cxnId="{C14AD6BE-EC06-4BB5-8C3C-0B15A0DC0007}">
      <dgm:prSet/>
      <dgm:spPr/>
      <dgm:t>
        <a:bodyPr/>
        <a:lstStyle/>
        <a:p>
          <a:endParaRPr lang="sv-SE"/>
        </a:p>
      </dgm:t>
    </dgm:pt>
    <dgm:pt modelId="{E9506F68-5DF5-424C-B094-48DC08394D05}">
      <dgm:prSet phldrT="[Text]"/>
      <dgm:spPr/>
      <dgm:t>
        <a:bodyPr/>
        <a:lstStyle/>
        <a:p>
          <a:r>
            <a:rPr lang="sv-SE" dirty="0"/>
            <a:t>Ledarteamet</a:t>
          </a:r>
        </a:p>
      </dgm:t>
    </dgm:pt>
    <dgm:pt modelId="{7636B764-D046-433C-A5F3-46884C0107D8}" type="parTrans" cxnId="{D1BE0FD1-2057-4CD9-B272-B8D48B8366DB}">
      <dgm:prSet/>
      <dgm:spPr/>
      <dgm:t>
        <a:bodyPr/>
        <a:lstStyle/>
        <a:p>
          <a:endParaRPr lang="sv-SE"/>
        </a:p>
      </dgm:t>
    </dgm:pt>
    <dgm:pt modelId="{FB537FAD-E0AF-4EAB-9536-CC84AD647EC7}" type="sibTrans" cxnId="{D1BE0FD1-2057-4CD9-B272-B8D48B8366DB}">
      <dgm:prSet/>
      <dgm:spPr/>
      <dgm:t>
        <a:bodyPr/>
        <a:lstStyle/>
        <a:p>
          <a:endParaRPr lang="sv-SE"/>
        </a:p>
      </dgm:t>
    </dgm:pt>
    <dgm:pt modelId="{BBE4BA35-97B4-413A-8930-6353059904CA}">
      <dgm:prSet phldrT="[Tex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sv-SE" sz="1800" kern="1200" dirty="0">
              <a:latin typeface="Arial"/>
              <a:ea typeface="+mn-ea"/>
              <a:cs typeface="+mn-cs"/>
            </a:rPr>
            <a:t>Skjutledarutbildning</a:t>
          </a:r>
        </a:p>
      </dgm:t>
    </dgm:pt>
    <dgm:pt modelId="{4E07D2DA-E17F-4C3D-A96F-BD785EE8C5BC}" type="parTrans" cxnId="{4CF0D5A9-402E-460B-8AA3-9D579E47D9FC}">
      <dgm:prSet/>
      <dgm:spPr/>
      <dgm:t>
        <a:bodyPr/>
        <a:lstStyle/>
        <a:p>
          <a:endParaRPr lang="sv-SE"/>
        </a:p>
      </dgm:t>
    </dgm:pt>
    <dgm:pt modelId="{E2C121A3-7937-42DF-ABD7-19D5B831C84A}" type="sibTrans" cxnId="{4CF0D5A9-402E-460B-8AA3-9D579E47D9FC}">
      <dgm:prSet/>
      <dgm:spPr/>
      <dgm:t>
        <a:bodyPr/>
        <a:lstStyle/>
        <a:p>
          <a:endParaRPr lang="sv-SE"/>
        </a:p>
      </dgm:t>
    </dgm:pt>
    <dgm:pt modelId="{0E182F6F-2951-49C3-AAB0-B2492A5B5AD2}">
      <dgm:prSet phldrT="[Text]"/>
      <dgm:spPr/>
      <dgm:t>
        <a:bodyPr/>
        <a:lstStyle/>
        <a:p>
          <a:r>
            <a:rPr lang="sv-SE" dirty="0"/>
            <a:t>Grupper i föreningen</a:t>
          </a:r>
        </a:p>
      </dgm:t>
    </dgm:pt>
    <dgm:pt modelId="{FF8F50F9-9F62-41AC-80C6-B2A0285DCAE7}" type="parTrans" cxnId="{5FCC6C42-8CC7-4EE4-8BCC-43F5427621D1}">
      <dgm:prSet/>
      <dgm:spPr/>
      <dgm:t>
        <a:bodyPr/>
        <a:lstStyle/>
        <a:p>
          <a:endParaRPr lang="sv-SE"/>
        </a:p>
      </dgm:t>
    </dgm:pt>
    <dgm:pt modelId="{404A5D52-22ED-43AE-A788-9FA881189762}" type="sibTrans" cxnId="{5FCC6C42-8CC7-4EE4-8BCC-43F5427621D1}">
      <dgm:prSet/>
      <dgm:spPr/>
      <dgm:t>
        <a:bodyPr/>
        <a:lstStyle/>
        <a:p>
          <a:endParaRPr lang="sv-SE"/>
        </a:p>
      </dgm:t>
    </dgm:pt>
    <dgm:pt modelId="{812E923E-AFE9-40C3-B15E-54247896A535}">
      <dgm:prSet phldrT="[Text]"/>
      <dgm:spPr/>
      <dgm:t>
        <a:bodyPr/>
        <a:lstStyle/>
        <a:p>
          <a:r>
            <a:rPr lang="sv-SE" dirty="0"/>
            <a:t>Teoriträffar, laganda, kost mm</a:t>
          </a:r>
        </a:p>
      </dgm:t>
    </dgm:pt>
    <dgm:pt modelId="{C9D46D2C-24AA-4183-8A72-2DCCE2BDC8BE}" type="parTrans" cxnId="{DB12EB55-EE30-4966-A8A2-76DE0E3A8E9D}">
      <dgm:prSet/>
      <dgm:spPr/>
      <dgm:t>
        <a:bodyPr/>
        <a:lstStyle/>
        <a:p>
          <a:endParaRPr lang="sv-SE"/>
        </a:p>
      </dgm:t>
    </dgm:pt>
    <dgm:pt modelId="{4515E139-0AFA-46B2-8516-8E8DE6235D2D}" type="sibTrans" cxnId="{DB12EB55-EE30-4966-A8A2-76DE0E3A8E9D}">
      <dgm:prSet/>
      <dgm:spPr/>
      <dgm:t>
        <a:bodyPr/>
        <a:lstStyle/>
        <a:p>
          <a:endParaRPr lang="sv-SE"/>
        </a:p>
      </dgm:t>
    </dgm:pt>
    <dgm:pt modelId="{B913731E-4F9A-4BE0-8D52-013819350FF7}">
      <dgm:prSet phldrT="[Text]"/>
      <dgm:spPr/>
      <dgm:t>
        <a:bodyPr/>
        <a:lstStyle/>
        <a:p>
          <a:r>
            <a:rPr lang="sv-SE" dirty="0"/>
            <a:t>Aktiva</a:t>
          </a:r>
        </a:p>
      </dgm:t>
    </dgm:pt>
    <dgm:pt modelId="{B85AA8FE-4825-4783-ADA1-8AA3157393FB}" type="parTrans" cxnId="{48510BE5-3AA9-48CD-8B5E-45298F412D38}">
      <dgm:prSet/>
      <dgm:spPr/>
      <dgm:t>
        <a:bodyPr/>
        <a:lstStyle/>
        <a:p>
          <a:endParaRPr lang="sv-SE"/>
        </a:p>
      </dgm:t>
    </dgm:pt>
    <dgm:pt modelId="{5A726B98-B314-4AD8-8967-03605AB7C2AF}" type="sibTrans" cxnId="{48510BE5-3AA9-48CD-8B5E-45298F412D38}">
      <dgm:prSet/>
      <dgm:spPr/>
      <dgm:t>
        <a:bodyPr/>
        <a:lstStyle/>
        <a:p>
          <a:endParaRPr lang="sv-SE"/>
        </a:p>
      </dgm:t>
    </dgm:pt>
    <dgm:pt modelId="{C19C0C74-8855-4476-9588-16B26BF71701}">
      <dgm:prSet phldrT="[Text]"/>
      <dgm:spPr/>
      <dgm:t>
        <a:bodyPr/>
        <a:lstStyle/>
        <a:p>
          <a:r>
            <a:rPr lang="sv-SE" dirty="0"/>
            <a:t>Att vara idrottsförälder</a:t>
          </a:r>
        </a:p>
      </dgm:t>
    </dgm:pt>
    <dgm:pt modelId="{8AC8A108-DB52-4083-8483-70BA7EA7E22E}" type="parTrans" cxnId="{935EC70B-DDBC-453D-B5B0-5A04F00C0F4C}">
      <dgm:prSet/>
      <dgm:spPr/>
      <dgm:t>
        <a:bodyPr/>
        <a:lstStyle/>
        <a:p>
          <a:endParaRPr lang="sv-SE"/>
        </a:p>
      </dgm:t>
    </dgm:pt>
    <dgm:pt modelId="{DCCB63C4-E2C7-43E7-8B01-D605F0E7CCD0}" type="sibTrans" cxnId="{935EC70B-DDBC-453D-B5B0-5A04F00C0F4C}">
      <dgm:prSet/>
      <dgm:spPr/>
      <dgm:t>
        <a:bodyPr/>
        <a:lstStyle/>
        <a:p>
          <a:endParaRPr lang="sv-SE"/>
        </a:p>
      </dgm:t>
    </dgm:pt>
    <dgm:pt modelId="{C492A6B6-8A11-47C8-8E9D-DDD5349075CF}">
      <dgm:prSet phldrT="[Text]"/>
      <dgm:spPr/>
      <dgm:t>
        <a:bodyPr/>
        <a:lstStyle/>
        <a:p>
          <a:r>
            <a:rPr lang="sv-SE" dirty="0"/>
            <a:t>Klubb/lag-utveckling</a:t>
          </a:r>
        </a:p>
      </dgm:t>
    </dgm:pt>
    <dgm:pt modelId="{A8414557-D63F-44A6-A539-D55B58CB3588}" type="parTrans" cxnId="{147D2BA4-A8BB-4B02-8D6E-94DF20CD0FF6}">
      <dgm:prSet/>
      <dgm:spPr/>
      <dgm:t>
        <a:bodyPr/>
        <a:lstStyle/>
        <a:p>
          <a:endParaRPr lang="sv-SE"/>
        </a:p>
      </dgm:t>
    </dgm:pt>
    <dgm:pt modelId="{112AE05E-FE1A-4672-8059-344F425F7C8A}" type="sibTrans" cxnId="{147D2BA4-A8BB-4B02-8D6E-94DF20CD0FF6}">
      <dgm:prSet/>
      <dgm:spPr/>
      <dgm:t>
        <a:bodyPr/>
        <a:lstStyle/>
        <a:p>
          <a:endParaRPr lang="sv-SE"/>
        </a:p>
      </dgm:t>
    </dgm:pt>
    <dgm:pt modelId="{D0B24CA0-0BB8-4983-A6AE-DEB7820BD9BC}">
      <dgm:prSet phldrT="[Text]"/>
      <dgm:spPr/>
      <dgm:t>
        <a:bodyPr/>
        <a:lstStyle/>
        <a:p>
          <a:r>
            <a:rPr lang="sv-SE" dirty="0"/>
            <a:t>Lagledarutbildning</a:t>
          </a:r>
        </a:p>
      </dgm:t>
    </dgm:pt>
    <dgm:pt modelId="{67CB76A9-5C4B-4A22-8656-B35D1ADDC8E2}" type="parTrans" cxnId="{8ED646AF-D2C5-4F52-9088-BA000C896FD7}">
      <dgm:prSet/>
      <dgm:spPr/>
      <dgm:t>
        <a:bodyPr/>
        <a:lstStyle/>
        <a:p>
          <a:endParaRPr lang="sv-SE"/>
        </a:p>
      </dgm:t>
    </dgm:pt>
    <dgm:pt modelId="{987610D0-3FE1-433D-934A-7A115D3F75FC}" type="sibTrans" cxnId="{8ED646AF-D2C5-4F52-9088-BA000C896FD7}">
      <dgm:prSet/>
      <dgm:spPr/>
      <dgm:t>
        <a:bodyPr/>
        <a:lstStyle/>
        <a:p>
          <a:endParaRPr lang="sv-SE"/>
        </a:p>
      </dgm:t>
    </dgm:pt>
    <dgm:pt modelId="{A64FA95C-274B-4647-880F-5329BEC7D2E4}">
      <dgm:prSet phldrT="[Text]"/>
      <dgm:spPr/>
      <dgm:t>
        <a:bodyPr/>
        <a:lstStyle/>
        <a:p>
          <a:r>
            <a:rPr lang="sv-SE" dirty="0"/>
            <a:t>Internutbildning regler mm</a:t>
          </a:r>
        </a:p>
      </dgm:t>
    </dgm:pt>
    <dgm:pt modelId="{A3599F25-06A5-4A88-962B-81965DDCABFE}" type="parTrans" cxnId="{33DDCBB7-AC46-470A-A54C-4CD90EE6010B}">
      <dgm:prSet/>
      <dgm:spPr/>
      <dgm:t>
        <a:bodyPr/>
        <a:lstStyle/>
        <a:p>
          <a:endParaRPr lang="sv-SE"/>
        </a:p>
      </dgm:t>
    </dgm:pt>
    <dgm:pt modelId="{D812669A-53D6-4011-8B61-EAFC0A76E6DD}" type="sibTrans" cxnId="{33DDCBB7-AC46-470A-A54C-4CD90EE6010B}">
      <dgm:prSet/>
      <dgm:spPr/>
      <dgm:t>
        <a:bodyPr/>
        <a:lstStyle/>
        <a:p>
          <a:endParaRPr lang="sv-SE"/>
        </a:p>
      </dgm:t>
    </dgm:pt>
    <dgm:pt modelId="{94440DDD-7113-49D7-B2D7-8E4D580C6258}">
      <dgm:prSet phldrT="[Tex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sv-SE" sz="1800" kern="1200" dirty="0">
              <a:latin typeface="Arial"/>
              <a:ea typeface="+mn-ea"/>
              <a:cs typeface="+mn-cs"/>
            </a:rPr>
            <a:t>Internutbildning</a:t>
          </a:r>
        </a:p>
      </dgm:t>
    </dgm:pt>
    <dgm:pt modelId="{4ABB6833-9BE2-4809-ACB4-CD4C604066AA}" type="parTrans" cxnId="{66960451-743B-4635-B7AF-18902131F89F}">
      <dgm:prSet/>
      <dgm:spPr/>
      <dgm:t>
        <a:bodyPr/>
        <a:lstStyle/>
        <a:p>
          <a:endParaRPr lang="sv-SE"/>
        </a:p>
      </dgm:t>
    </dgm:pt>
    <dgm:pt modelId="{AD57F8DE-B1A7-4A3A-BC99-3BA40415A6C2}" type="sibTrans" cxnId="{66960451-743B-4635-B7AF-18902131F89F}">
      <dgm:prSet/>
      <dgm:spPr/>
      <dgm:t>
        <a:bodyPr/>
        <a:lstStyle/>
        <a:p>
          <a:endParaRPr lang="sv-SE"/>
        </a:p>
      </dgm:t>
    </dgm:pt>
    <dgm:pt modelId="{0CA19D18-73AE-4619-9403-BECE25AB9F43}">
      <dgm:prSet phldrT="[Text]"/>
      <dgm:spPr/>
      <dgm:t>
        <a:bodyPr/>
        <a:lstStyle/>
        <a:p>
          <a:r>
            <a:rPr lang="sv-SE" dirty="0"/>
            <a:t>Arrangemang</a:t>
          </a:r>
        </a:p>
      </dgm:t>
    </dgm:pt>
    <dgm:pt modelId="{040C7B17-006F-4FDB-9E53-29B4A5B77701}" type="parTrans" cxnId="{1417CE91-E1B9-461C-B453-157683C7F755}">
      <dgm:prSet/>
      <dgm:spPr/>
      <dgm:t>
        <a:bodyPr/>
        <a:lstStyle/>
        <a:p>
          <a:endParaRPr lang="sv-SE"/>
        </a:p>
      </dgm:t>
    </dgm:pt>
    <dgm:pt modelId="{62DF7AA7-D4A5-4F66-A0B4-F5C7AFB1BCAC}" type="sibTrans" cxnId="{1417CE91-E1B9-461C-B453-157683C7F755}">
      <dgm:prSet/>
      <dgm:spPr/>
      <dgm:t>
        <a:bodyPr/>
        <a:lstStyle/>
        <a:p>
          <a:endParaRPr lang="sv-SE"/>
        </a:p>
      </dgm:t>
    </dgm:pt>
    <dgm:pt modelId="{4FA8BA3F-3619-46FC-9BE3-296285D308F9}">
      <dgm:prSet phldrT="[Text]"/>
      <dgm:spPr/>
      <dgm:t>
        <a:bodyPr/>
        <a:lstStyle/>
        <a:p>
          <a:r>
            <a:rPr lang="sv-SE" dirty="0"/>
            <a:t>Projekt/arbetsgrupper</a:t>
          </a:r>
        </a:p>
      </dgm:t>
    </dgm:pt>
    <dgm:pt modelId="{BC67667D-A1CE-41E8-8E85-E4A0EBAF39B4}" type="parTrans" cxnId="{FF01B0E9-19A7-4E73-AD06-BC253735F976}">
      <dgm:prSet/>
      <dgm:spPr/>
      <dgm:t>
        <a:bodyPr/>
        <a:lstStyle/>
        <a:p>
          <a:endParaRPr lang="sv-SE"/>
        </a:p>
      </dgm:t>
    </dgm:pt>
    <dgm:pt modelId="{704BBA3B-A70D-4D42-9518-D7653FCAC741}" type="sibTrans" cxnId="{FF01B0E9-19A7-4E73-AD06-BC253735F976}">
      <dgm:prSet/>
      <dgm:spPr/>
      <dgm:t>
        <a:bodyPr/>
        <a:lstStyle/>
        <a:p>
          <a:endParaRPr lang="sv-SE"/>
        </a:p>
      </dgm:t>
    </dgm:pt>
    <dgm:pt modelId="{DB8F3E2C-D338-479D-9369-4F1A751F6882}">
      <dgm:prSet phldrT="[Text]"/>
      <dgm:spPr/>
      <dgm:t>
        <a:bodyPr/>
        <a:lstStyle/>
        <a:p>
          <a:r>
            <a:rPr lang="sv-SE" dirty="0"/>
            <a:t>Styrelseutveckling</a:t>
          </a:r>
        </a:p>
      </dgm:t>
    </dgm:pt>
    <dgm:pt modelId="{9850216A-1C6F-4930-95FC-75DA05DB047A}" type="parTrans" cxnId="{54CBD11C-BA03-4CE4-B769-0DD98C212514}">
      <dgm:prSet/>
      <dgm:spPr/>
      <dgm:t>
        <a:bodyPr/>
        <a:lstStyle/>
        <a:p>
          <a:endParaRPr lang="sv-SE"/>
        </a:p>
      </dgm:t>
    </dgm:pt>
    <dgm:pt modelId="{B4304738-7461-4FD7-AAB2-76214C4A2635}" type="sibTrans" cxnId="{54CBD11C-BA03-4CE4-B769-0DD98C212514}">
      <dgm:prSet/>
      <dgm:spPr/>
      <dgm:t>
        <a:bodyPr/>
        <a:lstStyle/>
        <a:p>
          <a:endParaRPr lang="sv-SE"/>
        </a:p>
      </dgm:t>
    </dgm:pt>
    <dgm:pt modelId="{D1AFC142-2FCE-42EB-914C-E88CCD3F697D}">
      <dgm:prSet phldrT="[Text]"/>
      <dgm:spPr/>
      <dgm:t>
        <a:bodyPr/>
        <a:lstStyle/>
        <a:p>
          <a:r>
            <a:rPr lang="sv-SE" dirty="0"/>
            <a:t>Sponsorgrupp</a:t>
          </a:r>
        </a:p>
      </dgm:t>
    </dgm:pt>
    <dgm:pt modelId="{BA0218B3-7EFC-4F00-8A04-A3AE77F56EA5}" type="parTrans" cxnId="{101EE3F7-161F-4AAC-A3EB-269396136145}">
      <dgm:prSet/>
      <dgm:spPr/>
      <dgm:t>
        <a:bodyPr/>
        <a:lstStyle/>
        <a:p>
          <a:endParaRPr lang="sv-SE"/>
        </a:p>
      </dgm:t>
    </dgm:pt>
    <dgm:pt modelId="{AF45EF36-C83C-4A32-9FE6-BE3735EF432E}" type="sibTrans" cxnId="{101EE3F7-161F-4AAC-A3EB-269396136145}">
      <dgm:prSet/>
      <dgm:spPr/>
      <dgm:t>
        <a:bodyPr/>
        <a:lstStyle/>
        <a:p>
          <a:endParaRPr lang="sv-SE"/>
        </a:p>
      </dgm:t>
    </dgm:pt>
    <dgm:pt modelId="{1C09CFB2-F6F0-4FD7-BBAF-DA9FE37DA33D}">
      <dgm:prSet phldrT="[Text]"/>
      <dgm:spPr/>
      <dgm:t>
        <a:bodyPr/>
        <a:lstStyle/>
        <a:p>
          <a:r>
            <a:rPr lang="sv-SE" dirty="0"/>
            <a:t>Mental träning</a:t>
          </a:r>
        </a:p>
      </dgm:t>
    </dgm:pt>
    <dgm:pt modelId="{B8884F08-2CAA-41B2-920B-0164858E4C53}" type="parTrans" cxnId="{7E1067C7-C082-4004-A00F-F7D2546703C9}">
      <dgm:prSet/>
      <dgm:spPr/>
      <dgm:t>
        <a:bodyPr/>
        <a:lstStyle/>
        <a:p>
          <a:endParaRPr lang="sv-SE"/>
        </a:p>
      </dgm:t>
    </dgm:pt>
    <dgm:pt modelId="{0DC695F8-3AFB-4A95-A191-37D50E0080D0}" type="sibTrans" cxnId="{7E1067C7-C082-4004-A00F-F7D2546703C9}">
      <dgm:prSet/>
      <dgm:spPr/>
      <dgm:t>
        <a:bodyPr/>
        <a:lstStyle/>
        <a:p>
          <a:endParaRPr lang="sv-SE"/>
        </a:p>
      </dgm:t>
    </dgm:pt>
    <dgm:pt modelId="{FC392CCB-3D02-44C8-B949-ECD57AC3FD7F}">
      <dgm:prSet phldrT="[Text]"/>
      <dgm:spPr/>
      <dgm:t>
        <a:bodyPr/>
        <a:lstStyle/>
        <a:p>
          <a:r>
            <a:rPr lang="sv-SE" dirty="0"/>
            <a:t>Regelutbildning</a:t>
          </a:r>
        </a:p>
      </dgm:t>
    </dgm:pt>
    <dgm:pt modelId="{F39C67F4-187D-49FF-BE7F-1761AC7DFC75}" type="parTrans" cxnId="{2561D0F8-EAFA-4265-B010-0D12D2FCCC41}">
      <dgm:prSet/>
      <dgm:spPr/>
      <dgm:t>
        <a:bodyPr/>
        <a:lstStyle/>
        <a:p>
          <a:endParaRPr lang="sv-SE"/>
        </a:p>
      </dgm:t>
    </dgm:pt>
    <dgm:pt modelId="{B297937C-28EC-466F-A51C-2E9FEDD44CDA}" type="sibTrans" cxnId="{2561D0F8-EAFA-4265-B010-0D12D2FCCC41}">
      <dgm:prSet/>
      <dgm:spPr/>
      <dgm:t>
        <a:bodyPr/>
        <a:lstStyle/>
        <a:p>
          <a:endParaRPr lang="sv-SE"/>
        </a:p>
      </dgm:t>
    </dgm:pt>
    <dgm:pt modelId="{E3860BB4-75BE-4106-B7EA-3A481CC85986}">
      <dgm:prSet phldrT="[Text]"/>
      <dgm:spPr/>
      <dgm:t>
        <a:bodyPr/>
        <a:lstStyle/>
        <a:p>
          <a:r>
            <a:rPr lang="sv-SE" dirty="0"/>
            <a:t>Annan intern utbildning</a:t>
          </a:r>
        </a:p>
      </dgm:t>
    </dgm:pt>
    <dgm:pt modelId="{3E1735B0-6312-4284-A0FC-A4A02A2CB9E5}" type="parTrans" cxnId="{9B368D3D-6712-4B9C-BB8A-1F7A8B647526}">
      <dgm:prSet/>
      <dgm:spPr/>
      <dgm:t>
        <a:bodyPr/>
        <a:lstStyle/>
        <a:p>
          <a:endParaRPr lang="sv-SE"/>
        </a:p>
      </dgm:t>
    </dgm:pt>
    <dgm:pt modelId="{F64F172C-C714-47B2-8780-123C8575A285}" type="sibTrans" cxnId="{9B368D3D-6712-4B9C-BB8A-1F7A8B647526}">
      <dgm:prSet/>
      <dgm:spPr/>
      <dgm:t>
        <a:bodyPr/>
        <a:lstStyle/>
        <a:p>
          <a:endParaRPr lang="sv-SE"/>
        </a:p>
      </dgm:t>
    </dgm:pt>
    <dgm:pt modelId="{25722F98-18C7-490E-BC7F-5ED8928B5183}">
      <dgm:prSet phldrT="[Tex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sv-SE" sz="1800" kern="1200" dirty="0">
              <a:latin typeface="Arial"/>
              <a:ea typeface="+mn-ea"/>
              <a:cs typeface="+mn-cs"/>
            </a:rPr>
            <a:t>Tränarträffar</a:t>
          </a:r>
        </a:p>
      </dgm:t>
    </dgm:pt>
    <dgm:pt modelId="{7BE45B3B-298C-4963-B29D-053029F652CC}" type="parTrans" cxnId="{E6051A40-6AB7-4CFD-B773-24D71694F8C9}">
      <dgm:prSet/>
      <dgm:spPr/>
      <dgm:t>
        <a:bodyPr/>
        <a:lstStyle/>
        <a:p>
          <a:endParaRPr lang="sv-SE"/>
        </a:p>
      </dgm:t>
    </dgm:pt>
    <dgm:pt modelId="{BD065DBA-A93C-4DD3-93CB-59C5440ADA1D}" type="sibTrans" cxnId="{E6051A40-6AB7-4CFD-B773-24D71694F8C9}">
      <dgm:prSet/>
      <dgm:spPr/>
      <dgm:t>
        <a:bodyPr/>
        <a:lstStyle/>
        <a:p>
          <a:endParaRPr lang="sv-SE"/>
        </a:p>
      </dgm:t>
    </dgm:pt>
    <dgm:pt modelId="{A7609178-C079-4A0C-98A8-DA3B2B646F1C}">
      <dgm:prSet phldrT="[Tex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sv-SE" sz="1800" kern="1200" dirty="0">
              <a:latin typeface="Arial"/>
              <a:ea typeface="+mn-ea"/>
              <a:cs typeface="+mn-cs"/>
            </a:rPr>
            <a:t> Ledarteamträffar,, upplägg av året mm</a:t>
          </a:r>
        </a:p>
      </dgm:t>
    </dgm:pt>
    <dgm:pt modelId="{7931F587-BFCB-4C04-9FE1-50CD8CF2F578}" type="parTrans" cxnId="{9EB2E8B1-56AC-4E99-ADE0-ED75FDAD1167}">
      <dgm:prSet/>
      <dgm:spPr/>
      <dgm:t>
        <a:bodyPr/>
        <a:lstStyle/>
        <a:p>
          <a:endParaRPr lang="sv-SE"/>
        </a:p>
      </dgm:t>
    </dgm:pt>
    <dgm:pt modelId="{D1689F4A-F515-4BDA-BB9E-E3B4CC6789A3}" type="sibTrans" cxnId="{9EB2E8B1-56AC-4E99-ADE0-ED75FDAD1167}">
      <dgm:prSet/>
      <dgm:spPr/>
      <dgm:t>
        <a:bodyPr/>
        <a:lstStyle/>
        <a:p>
          <a:endParaRPr lang="sv-SE"/>
        </a:p>
      </dgm:t>
    </dgm:pt>
    <dgm:pt modelId="{55594279-FA22-4CD6-B908-B75BCA2F76F3}">
      <dgm:prSet phldrT="[Tex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sv-SE" sz="1800" kern="1200" dirty="0">
              <a:latin typeface="Arial"/>
              <a:ea typeface="+mn-ea"/>
              <a:cs typeface="+mn-cs"/>
            </a:rPr>
            <a:t>SM planering</a:t>
          </a:r>
        </a:p>
      </dgm:t>
    </dgm:pt>
    <dgm:pt modelId="{7A23589D-6A28-4AA2-A92E-DC44DF6EC26B}" type="parTrans" cxnId="{2317DDC2-B3E1-4D6A-BE1C-E5C66D2FAD0F}">
      <dgm:prSet/>
      <dgm:spPr/>
      <dgm:t>
        <a:bodyPr/>
        <a:lstStyle/>
        <a:p>
          <a:endParaRPr lang="sv-SE"/>
        </a:p>
      </dgm:t>
    </dgm:pt>
    <dgm:pt modelId="{DE46FC2F-AF67-451A-8CE1-91F06BFF4F0B}" type="sibTrans" cxnId="{2317DDC2-B3E1-4D6A-BE1C-E5C66D2FAD0F}">
      <dgm:prSet/>
      <dgm:spPr/>
      <dgm:t>
        <a:bodyPr/>
        <a:lstStyle/>
        <a:p>
          <a:endParaRPr lang="sv-SE"/>
        </a:p>
      </dgm:t>
    </dgm:pt>
    <dgm:pt modelId="{5442A4A9-4218-4920-BCA8-27585238C4B3}">
      <dgm:prSet phldrT="[Tex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sv-SE" sz="1800" kern="1200" dirty="0">
              <a:latin typeface="Arial"/>
              <a:ea typeface="+mn-ea"/>
              <a:cs typeface="+mn-cs"/>
            </a:rPr>
            <a:t>Planering kulbanorna</a:t>
          </a:r>
        </a:p>
      </dgm:t>
    </dgm:pt>
    <dgm:pt modelId="{B0933952-F30C-4058-9BAB-83331BAD92F3}" type="parTrans" cxnId="{ACC5D4BE-CF16-4F32-87C3-7AE857D0F228}">
      <dgm:prSet/>
      <dgm:spPr/>
      <dgm:t>
        <a:bodyPr/>
        <a:lstStyle/>
        <a:p>
          <a:endParaRPr lang="sv-SE"/>
        </a:p>
      </dgm:t>
    </dgm:pt>
    <dgm:pt modelId="{B5F5FE62-F5B2-4B15-A286-140C0B3861F8}" type="sibTrans" cxnId="{ACC5D4BE-CF16-4F32-87C3-7AE857D0F228}">
      <dgm:prSet/>
      <dgm:spPr/>
      <dgm:t>
        <a:bodyPr/>
        <a:lstStyle/>
        <a:p>
          <a:endParaRPr lang="sv-SE"/>
        </a:p>
      </dgm:t>
    </dgm:pt>
    <dgm:pt modelId="{F27ACC2A-BD0B-4084-BC56-86A9F007BADA}">
      <dgm:prSet phldrT="[Tex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sv-SE" sz="1800" kern="1200" dirty="0">
              <a:latin typeface="Arial"/>
              <a:ea typeface="+mn-ea"/>
              <a:cs typeface="+mn-cs"/>
            </a:rPr>
            <a:t>Pistolskyttekortet </a:t>
          </a:r>
        </a:p>
      </dgm:t>
    </dgm:pt>
    <dgm:pt modelId="{CF1C96D9-A4B0-4A99-9F3A-CC021103FA60}" type="parTrans" cxnId="{3350ECDE-FBA2-4CB7-9DBE-5C22A1603AD5}">
      <dgm:prSet/>
      <dgm:spPr/>
      <dgm:t>
        <a:bodyPr/>
        <a:lstStyle/>
        <a:p>
          <a:endParaRPr lang="sv-SE"/>
        </a:p>
      </dgm:t>
    </dgm:pt>
    <dgm:pt modelId="{438548E4-619C-44EF-A574-061673878017}" type="sibTrans" cxnId="{3350ECDE-FBA2-4CB7-9DBE-5C22A1603AD5}">
      <dgm:prSet/>
      <dgm:spPr/>
      <dgm:t>
        <a:bodyPr/>
        <a:lstStyle/>
        <a:p>
          <a:endParaRPr lang="sv-SE"/>
        </a:p>
      </dgm:t>
    </dgm:pt>
    <dgm:pt modelId="{79A2C76D-4E0F-4823-93E4-9174D8BE99CD}">
      <dgm:prSet phldrT="[Text]"/>
      <dgm:spPr/>
      <dgm:t>
        <a:bodyPr/>
        <a:lstStyle/>
        <a:p>
          <a:r>
            <a:rPr lang="sv-SE" dirty="0"/>
            <a:t>Lotteriutveckling</a:t>
          </a:r>
        </a:p>
      </dgm:t>
    </dgm:pt>
    <dgm:pt modelId="{51802911-6F81-490F-A808-41218CF9D5C8}" type="parTrans" cxnId="{4E335B4F-3291-4D26-A04A-FE4BC8B4435F}">
      <dgm:prSet/>
      <dgm:spPr/>
      <dgm:t>
        <a:bodyPr/>
        <a:lstStyle/>
        <a:p>
          <a:endParaRPr lang="sv-SE"/>
        </a:p>
      </dgm:t>
    </dgm:pt>
    <dgm:pt modelId="{666094EB-9E05-44C8-AA50-EFAB2C23B899}" type="sibTrans" cxnId="{4E335B4F-3291-4D26-A04A-FE4BC8B4435F}">
      <dgm:prSet/>
      <dgm:spPr/>
      <dgm:t>
        <a:bodyPr/>
        <a:lstStyle/>
        <a:p>
          <a:endParaRPr lang="sv-SE"/>
        </a:p>
      </dgm:t>
    </dgm:pt>
    <dgm:pt modelId="{3378CA06-B208-409A-933E-79C3B616C201}" type="pres">
      <dgm:prSet presAssocID="{7831A176-DE5B-4C73-A39B-351929BDFB34}" presName="diagram" presStyleCnt="0">
        <dgm:presLayoutVars>
          <dgm:dir/>
          <dgm:animLvl val="lvl"/>
          <dgm:resizeHandles val="exact"/>
        </dgm:presLayoutVars>
      </dgm:prSet>
      <dgm:spPr/>
    </dgm:pt>
    <dgm:pt modelId="{D56B3E5B-14FD-4AEE-B4A7-56F053F09807}" type="pres">
      <dgm:prSet presAssocID="{EFF45B8A-2BCE-46BE-92F5-5E9BC5E9A26F}" presName="compNode" presStyleCnt="0"/>
      <dgm:spPr/>
    </dgm:pt>
    <dgm:pt modelId="{864715DC-3184-4B48-B211-A8BBB8FCE473}" type="pres">
      <dgm:prSet presAssocID="{EFF45B8A-2BCE-46BE-92F5-5E9BC5E9A26F}" presName="childRect" presStyleLbl="bgAcc1" presStyleIdx="0" presStyleCnt="4" custLinFactX="152076" custLinFactNeighborX="200000" custLinFactNeighborY="988">
        <dgm:presLayoutVars>
          <dgm:bulletEnabled val="1"/>
        </dgm:presLayoutVars>
      </dgm:prSet>
      <dgm:spPr/>
    </dgm:pt>
    <dgm:pt modelId="{AF2CB523-D735-442E-82A1-7868F5F6CCAD}" type="pres">
      <dgm:prSet presAssocID="{EFF45B8A-2BCE-46BE-92F5-5E9BC5E9A26F}" presName="parentText" presStyleLbl="node1" presStyleIdx="0" presStyleCnt="0">
        <dgm:presLayoutVars>
          <dgm:chMax val="0"/>
          <dgm:bulletEnabled val="1"/>
        </dgm:presLayoutVars>
      </dgm:prSet>
      <dgm:spPr/>
    </dgm:pt>
    <dgm:pt modelId="{96B66C4C-4B96-4792-93E9-119676796164}" type="pres">
      <dgm:prSet presAssocID="{EFF45B8A-2BCE-46BE-92F5-5E9BC5E9A26F}" presName="parentRect" presStyleLbl="alignNode1" presStyleIdx="0" presStyleCnt="4" custLinFactX="152076" custLinFactNeighborX="200000" custLinFactNeighborY="1149"/>
      <dgm:spPr/>
    </dgm:pt>
    <dgm:pt modelId="{E772D515-0C41-4E06-9103-F759CD063363}" type="pres">
      <dgm:prSet presAssocID="{EFF45B8A-2BCE-46BE-92F5-5E9BC5E9A26F}" presName="adorn" presStyleLbl="fgAccFollowNode1" presStyleIdx="0" presStyleCnt="4" custLinFactX="490358" custLinFactNeighborX="500000" custLinFactNeighborY="4214"/>
      <dgm:spPr>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dgm:spPr>
    </dgm:pt>
    <dgm:pt modelId="{9A7B6D1E-81AF-4FB2-A20D-528D055A0502}" type="pres">
      <dgm:prSet presAssocID="{537D465E-0BDA-4C4C-BF49-048162DC68E2}" presName="sibTrans" presStyleLbl="sibTrans2D1" presStyleIdx="0" presStyleCnt="0"/>
      <dgm:spPr/>
    </dgm:pt>
    <dgm:pt modelId="{3507356C-97AE-449D-8C33-AF2D85A84210}" type="pres">
      <dgm:prSet presAssocID="{E9506F68-5DF5-424C-B094-48DC08394D05}" presName="compNode" presStyleCnt="0"/>
      <dgm:spPr/>
    </dgm:pt>
    <dgm:pt modelId="{96BFFDED-0BA0-47DC-AAC0-FF188B8007DF}" type="pres">
      <dgm:prSet presAssocID="{E9506F68-5DF5-424C-B094-48DC08394D05}" presName="childRect" presStyleLbl="bgAcc1" presStyleIdx="1" presStyleCnt="4" custScaleY="123163" custLinFactNeighborX="-1966" custLinFactNeighborY="-1756">
        <dgm:presLayoutVars>
          <dgm:bulletEnabled val="1"/>
        </dgm:presLayoutVars>
      </dgm:prSet>
      <dgm:spPr/>
    </dgm:pt>
    <dgm:pt modelId="{1C8A1FB8-B209-4765-B509-98DD3540DDA2}" type="pres">
      <dgm:prSet presAssocID="{E9506F68-5DF5-424C-B094-48DC08394D05}" presName="parentText" presStyleLbl="node1" presStyleIdx="0" presStyleCnt="0">
        <dgm:presLayoutVars>
          <dgm:chMax val="0"/>
          <dgm:bulletEnabled val="1"/>
        </dgm:presLayoutVars>
      </dgm:prSet>
      <dgm:spPr/>
    </dgm:pt>
    <dgm:pt modelId="{7186265B-6296-4EAD-AB3E-B6F6902DAB77}" type="pres">
      <dgm:prSet presAssocID="{E9506F68-5DF5-424C-B094-48DC08394D05}" presName="parentRect" presStyleLbl="alignNode1" presStyleIdx="1" presStyleCnt="4" custScaleY="86202" custLinFactNeighborY="855"/>
      <dgm:spPr/>
    </dgm:pt>
    <dgm:pt modelId="{4A639234-0FAF-4792-93DB-43211DC98C47}" type="pres">
      <dgm:prSet presAssocID="{E9506F68-5DF5-424C-B094-48DC08394D05}" presName="adorn" presStyleLbl="fgAccFollowNode1" presStyleIdx="1" presStyleCnt="4" custLinFactNeighborX="-15118" custLinFactNeighborY="-5942"/>
      <dgm:spPr>
        <a:blipFill>
          <a:blip xmlns:r="http://schemas.openxmlformats.org/officeDocument/2006/relationships" r:embed="rId2"/>
          <a:srcRect/>
          <a:stretch>
            <a:fillRect l="-31000" r="-31000"/>
          </a:stretch>
        </a:blipFill>
      </dgm:spPr>
    </dgm:pt>
    <dgm:pt modelId="{77460A3D-7CD5-4395-937C-3197E17AE377}" type="pres">
      <dgm:prSet presAssocID="{FB537FAD-E0AF-4EAB-9536-CC84AD647EC7}" presName="sibTrans" presStyleLbl="sibTrans2D1" presStyleIdx="0" presStyleCnt="0"/>
      <dgm:spPr/>
    </dgm:pt>
    <dgm:pt modelId="{F77DF17E-D39C-4C8D-82D7-2C0975AAABA7}" type="pres">
      <dgm:prSet presAssocID="{0E182F6F-2951-49C3-AAB0-B2492A5B5AD2}" presName="compNode" presStyleCnt="0"/>
      <dgm:spPr/>
    </dgm:pt>
    <dgm:pt modelId="{1C979B76-6756-4949-8874-D30C1C845105}" type="pres">
      <dgm:prSet presAssocID="{0E182F6F-2951-49C3-AAB0-B2492A5B5AD2}" presName="childRect" presStyleLbl="bgAcc1" presStyleIdx="2" presStyleCnt="4" custLinFactX="-100000" custLinFactNeighborX="-132652" custLinFactNeighborY="494">
        <dgm:presLayoutVars>
          <dgm:bulletEnabled val="1"/>
        </dgm:presLayoutVars>
      </dgm:prSet>
      <dgm:spPr/>
    </dgm:pt>
    <dgm:pt modelId="{6A0A710F-E1E0-4490-8725-538A0508676A}" type="pres">
      <dgm:prSet presAssocID="{0E182F6F-2951-49C3-AAB0-B2492A5B5AD2}" presName="parentText" presStyleLbl="node1" presStyleIdx="0" presStyleCnt="0">
        <dgm:presLayoutVars>
          <dgm:chMax val="0"/>
          <dgm:bulletEnabled val="1"/>
        </dgm:presLayoutVars>
      </dgm:prSet>
      <dgm:spPr/>
    </dgm:pt>
    <dgm:pt modelId="{28CA3E06-C236-4952-957D-F557420CE9A7}" type="pres">
      <dgm:prSet presAssocID="{0E182F6F-2951-49C3-AAB0-B2492A5B5AD2}" presName="parentRect" presStyleLbl="alignNode1" presStyleIdx="2" presStyleCnt="4" custLinFactX="-100000" custLinFactNeighborX="-132628" custLinFactNeighborY="1149"/>
      <dgm:spPr/>
    </dgm:pt>
    <dgm:pt modelId="{3EA29F07-3C66-4BE8-9353-2FE62E256765}" type="pres">
      <dgm:prSet presAssocID="{0E182F6F-2951-49C3-AAB0-B2492A5B5AD2}" presName="adorn" presStyleLbl="fgAccFollowNode1" presStyleIdx="2" presStyleCnt="4" custLinFactX="-300000" custLinFactNeighborX="-379399" custLinFactNeighborY="2107"/>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5F61EE8-36FE-4C95-82B1-F69BA214C54A}" type="pres">
      <dgm:prSet presAssocID="{404A5D52-22ED-43AE-A788-9FA881189762}" presName="sibTrans" presStyleLbl="sibTrans2D1" presStyleIdx="0" presStyleCnt="0"/>
      <dgm:spPr/>
    </dgm:pt>
    <dgm:pt modelId="{C72AA312-1AF5-48E0-8B40-5EFFE7AB6AB5}" type="pres">
      <dgm:prSet presAssocID="{B913731E-4F9A-4BE0-8D52-013819350FF7}" presName="compNode" presStyleCnt="0"/>
      <dgm:spPr/>
    </dgm:pt>
    <dgm:pt modelId="{2B78A127-A8CD-4342-8BAE-0E0A60CF3DAA}" type="pres">
      <dgm:prSet presAssocID="{B913731E-4F9A-4BE0-8D52-013819350FF7}" presName="childRect" presStyleLbl="bgAcc1" presStyleIdx="3" presStyleCnt="4" custLinFactX="-15024" custLinFactNeighborX="-100000">
        <dgm:presLayoutVars>
          <dgm:bulletEnabled val="1"/>
        </dgm:presLayoutVars>
      </dgm:prSet>
      <dgm:spPr/>
    </dgm:pt>
    <dgm:pt modelId="{B5F76CF0-987A-4FCD-8D3B-755CA8112919}" type="pres">
      <dgm:prSet presAssocID="{B913731E-4F9A-4BE0-8D52-013819350FF7}" presName="parentText" presStyleLbl="node1" presStyleIdx="0" presStyleCnt="0">
        <dgm:presLayoutVars>
          <dgm:chMax val="0"/>
          <dgm:bulletEnabled val="1"/>
        </dgm:presLayoutVars>
      </dgm:prSet>
      <dgm:spPr/>
    </dgm:pt>
    <dgm:pt modelId="{B78E5859-0384-44FC-BCE7-0E4A374790C6}" type="pres">
      <dgm:prSet presAssocID="{B913731E-4F9A-4BE0-8D52-013819350FF7}" presName="parentRect" presStyleLbl="alignNode1" presStyleIdx="3" presStyleCnt="4" custLinFactX="-15024" custLinFactNeighborX="-100000" custLinFactNeighborY="-1149"/>
      <dgm:spPr/>
    </dgm:pt>
    <dgm:pt modelId="{FBE89A09-607E-4EE8-9D9D-9C5A278FD880}" type="pres">
      <dgm:prSet presAssocID="{B913731E-4F9A-4BE0-8D52-013819350FF7}" presName="adorn" presStyleLbl="fgAccFollowNode1" presStyleIdx="3" presStyleCnt="4" custLinFactX="-146546" custLinFactNeighborX="-200000" custLinFactNeighborY="2106"/>
      <dgm:spPr>
        <a:blipFill>
          <a:blip xmlns:r="http://schemas.openxmlformats.org/officeDocument/2006/relationships" r:embed="rId4"/>
          <a:srcRect/>
          <a:stretch>
            <a:fillRect l="-19000" r="-19000"/>
          </a:stretch>
        </a:blipFill>
      </dgm:spPr>
    </dgm:pt>
  </dgm:ptLst>
  <dgm:cxnLst>
    <dgm:cxn modelId="{19726C05-522C-4705-A714-D8EC2BCD8784}" type="presOf" srcId="{A64FA95C-274B-4647-880F-5329BEC7D2E4}" destId="{864715DC-3184-4B48-B211-A8BBB8FCE473}" srcOrd="0" destOrd="4" presId="urn:microsoft.com/office/officeart/2005/8/layout/bList2"/>
    <dgm:cxn modelId="{935EC70B-DDBC-453D-B5B0-5A04F00C0F4C}" srcId="{EFF45B8A-2BCE-46BE-92F5-5E9BC5E9A26F}" destId="{C19C0C74-8855-4476-9588-16B26BF71701}" srcOrd="1" destOrd="0" parTransId="{8AC8A108-DB52-4083-8483-70BA7EA7E22E}" sibTransId="{DCCB63C4-E2C7-43E7-8B01-D605F0E7CCD0}"/>
    <dgm:cxn modelId="{C3E2150D-0061-41E9-A47E-64F7F9E78397}" type="presOf" srcId="{404A5D52-22ED-43AE-A788-9FA881189762}" destId="{85F61EE8-36FE-4C95-82B1-F69BA214C54A}" srcOrd="0" destOrd="0" presId="urn:microsoft.com/office/officeart/2005/8/layout/bList2"/>
    <dgm:cxn modelId="{6FA6BF0E-83F4-482F-8F4D-FE976D708AB6}" type="presOf" srcId="{B913731E-4F9A-4BE0-8D52-013819350FF7}" destId="{B5F76CF0-987A-4FCD-8D3B-755CA8112919}" srcOrd="0" destOrd="0" presId="urn:microsoft.com/office/officeart/2005/8/layout/bList2"/>
    <dgm:cxn modelId="{2C99CB0F-8135-469B-97EB-7743C22BABEF}" type="presOf" srcId="{FC392CCB-3D02-44C8-B949-ECD57AC3FD7F}" destId="{2B78A127-A8CD-4342-8BAE-0E0A60CF3DAA}" srcOrd="0" destOrd="2" presId="urn:microsoft.com/office/officeart/2005/8/layout/bList2"/>
    <dgm:cxn modelId="{BA59A311-D0AB-4D8A-ABA1-178601FF51E4}" srcId="{7831A176-DE5B-4C73-A39B-351929BDFB34}" destId="{EFF45B8A-2BCE-46BE-92F5-5E9BC5E9A26F}" srcOrd="0" destOrd="0" parTransId="{2C8A9705-8BF8-44A9-9613-1468E4CCC796}" sibTransId="{537D465E-0BDA-4C4C-BF49-048162DC68E2}"/>
    <dgm:cxn modelId="{591C6313-6874-4891-A7D8-5704BD604E2A}" type="presOf" srcId="{7831A176-DE5B-4C73-A39B-351929BDFB34}" destId="{3378CA06-B208-409A-933E-79C3B616C201}" srcOrd="0" destOrd="0" presId="urn:microsoft.com/office/officeart/2005/8/layout/bList2"/>
    <dgm:cxn modelId="{EC4C3115-CE29-42AD-89B4-7386449F422F}" type="presOf" srcId="{C19C0C74-8855-4476-9588-16B26BF71701}" destId="{864715DC-3184-4B48-B211-A8BBB8FCE473}" srcOrd="0" destOrd="1" presId="urn:microsoft.com/office/officeart/2005/8/layout/bList2"/>
    <dgm:cxn modelId="{5C9C761C-219D-4103-91C3-477ED3BE2514}" type="presOf" srcId="{0CA19D18-73AE-4619-9403-BECE25AB9F43}" destId="{1C979B76-6756-4949-8874-D30C1C845105}" srcOrd="0" destOrd="0" presId="urn:microsoft.com/office/officeart/2005/8/layout/bList2"/>
    <dgm:cxn modelId="{54CBD11C-BA03-4CE4-B769-0DD98C212514}" srcId="{0E182F6F-2951-49C3-AAB0-B2492A5B5AD2}" destId="{DB8F3E2C-D338-479D-9369-4F1A751F6882}" srcOrd="2" destOrd="0" parTransId="{9850216A-1C6F-4930-95FC-75DA05DB047A}" sibTransId="{B4304738-7461-4FD7-AAB2-76214C4A2635}"/>
    <dgm:cxn modelId="{DA4BC21E-6FDC-46F3-9188-DAEC91682535}" type="presOf" srcId="{4FA8BA3F-3619-46FC-9BE3-296285D308F9}" destId="{1C979B76-6756-4949-8874-D30C1C845105}" srcOrd="0" destOrd="1" presId="urn:microsoft.com/office/officeart/2005/8/layout/bList2"/>
    <dgm:cxn modelId="{21E90029-03C1-41DF-91E6-365F91D8581F}" type="presOf" srcId="{BBE4BA35-97B4-413A-8930-6353059904CA}" destId="{96BFFDED-0BA0-47DC-AAC0-FF188B8007DF}" srcOrd="0" destOrd="0" presId="urn:microsoft.com/office/officeart/2005/8/layout/bList2"/>
    <dgm:cxn modelId="{A68AB32C-0AFD-479E-89BC-8206753B0B54}" type="presOf" srcId="{B913731E-4F9A-4BE0-8D52-013819350FF7}" destId="{B78E5859-0384-44FC-BCE7-0E4A374790C6}" srcOrd="1" destOrd="0" presId="urn:microsoft.com/office/officeart/2005/8/layout/bList2"/>
    <dgm:cxn modelId="{9B368D3D-6712-4B9C-BB8A-1F7A8B647526}" srcId="{B913731E-4F9A-4BE0-8D52-013819350FF7}" destId="{E3860BB4-75BE-4106-B7EA-3A481CC85986}" srcOrd="3" destOrd="0" parTransId="{3E1735B0-6312-4284-A0FC-A4A02A2CB9E5}" sibTransId="{F64F172C-C714-47B2-8780-123C8575A285}"/>
    <dgm:cxn modelId="{E6051A40-6AB7-4CFD-B773-24D71694F8C9}" srcId="{E9506F68-5DF5-424C-B094-48DC08394D05}" destId="{25722F98-18C7-490E-BC7F-5ED8928B5183}" srcOrd="2" destOrd="0" parTransId="{7BE45B3B-298C-4963-B29D-053029F652CC}" sibTransId="{BD065DBA-A93C-4DD3-93CB-59C5440ADA1D}"/>
    <dgm:cxn modelId="{C9390D41-2C4C-4D80-BE2E-F27B669F6B9A}" type="presOf" srcId="{812E923E-AFE9-40C3-B15E-54247896A535}" destId="{2B78A127-A8CD-4342-8BAE-0E0A60CF3DAA}" srcOrd="0" destOrd="0" presId="urn:microsoft.com/office/officeart/2005/8/layout/bList2"/>
    <dgm:cxn modelId="{5FCC6C42-8CC7-4EE4-8BCC-43F5427621D1}" srcId="{7831A176-DE5B-4C73-A39B-351929BDFB34}" destId="{0E182F6F-2951-49C3-AAB0-B2492A5B5AD2}" srcOrd="2" destOrd="0" parTransId="{FF8F50F9-9F62-41AC-80C6-B2A0285DCAE7}" sibTransId="{404A5D52-22ED-43AE-A788-9FA881189762}"/>
    <dgm:cxn modelId="{B57A9E42-21C5-48E0-89C3-BF70D56FFEA2}" type="presOf" srcId="{E9506F68-5DF5-424C-B094-48DC08394D05}" destId="{7186265B-6296-4EAD-AB3E-B6F6902DAB77}" srcOrd="1" destOrd="0" presId="urn:microsoft.com/office/officeart/2005/8/layout/bList2"/>
    <dgm:cxn modelId="{16881766-D8A3-4023-8E7E-ADF2C7BD8193}" type="presOf" srcId="{D1AFC142-2FCE-42EB-914C-E88CCD3F697D}" destId="{1C979B76-6756-4949-8874-D30C1C845105}" srcOrd="0" destOrd="3" presId="urn:microsoft.com/office/officeart/2005/8/layout/bList2"/>
    <dgm:cxn modelId="{0B5FDC46-641E-4EE4-9942-E944C32E9CF5}" type="presOf" srcId="{79A2C76D-4E0F-4823-93E4-9174D8BE99CD}" destId="{1C979B76-6756-4949-8874-D30C1C845105}" srcOrd="0" destOrd="4" presId="urn:microsoft.com/office/officeart/2005/8/layout/bList2"/>
    <dgm:cxn modelId="{57F8E56A-519A-4589-9EE5-A4EB6671A689}" type="presOf" srcId="{F27ACC2A-BD0B-4084-BC56-86A9F007BADA}" destId="{96BFFDED-0BA0-47DC-AAC0-FF188B8007DF}" srcOrd="0" destOrd="6" presId="urn:microsoft.com/office/officeart/2005/8/layout/bList2"/>
    <dgm:cxn modelId="{4E335B4F-3291-4D26-A04A-FE4BC8B4435F}" srcId="{0E182F6F-2951-49C3-AAB0-B2492A5B5AD2}" destId="{79A2C76D-4E0F-4823-93E4-9174D8BE99CD}" srcOrd="4" destOrd="0" parTransId="{51802911-6F81-490F-A808-41218CF9D5C8}" sibTransId="{666094EB-9E05-44C8-AA50-EFAB2C23B899}"/>
    <dgm:cxn modelId="{AA4CA350-16C2-4DC8-AB0A-A9D4B84BFEBC}" type="presOf" srcId="{55594279-FA22-4CD6-B908-B75BCA2F76F3}" destId="{96BFFDED-0BA0-47DC-AAC0-FF188B8007DF}" srcOrd="0" destOrd="4" presId="urn:microsoft.com/office/officeart/2005/8/layout/bList2"/>
    <dgm:cxn modelId="{66960451-743B-4635-B7AF-18902131F89F}" srcId="{E9506F68-5DF5-424C-B094-48DC08394D05}" destId="{94440DDD-7113-49D7-B2D7-8E4D580C6258}" srcOrd="3" destOrd="0" parTransId="{4ABB6833-9BE2-4809-ACB4-CD4C604066AA}" sibTransId="{AD57F8DE-B1A7-4A3A-BC99-3BA40415A6C2}"/>
    <dgm:cxn modelId="{01D26672-F5B8-404D-912D-375BCEB10E84}" type="presOf" srcId="{EFF45B8A-2BCE-46BE-92F5-5E9BC5E9A26F}" destId="{AF2CB523-D735-442E-82A1-7868F5F6CCAD}" srcOrd="0" destOrd="0" presId="urn:microsoft.com/office/officeart/2005/8/layout/bList2"/>
    <dgm:cxn modelId="{644A7174-6808-4E6A-9F91-DA93904864F0}" type="presOf" srcId="{1C09CFB2-F6F0-4FD7-BBAF-DA9FE37DA33D}" destId="{2B78A127-A8CD-4342-8BAE-0E0A60CF3DAA}" srcOrd="0" destOrd="1" presId="urn:microsoft.com/office/officeart/2005/8/layout/bList2"/>
    <dgm:cxn modelId="{DB12EB55-EE30-4966-A8A2-76DE0E3A8E9D}" srcId="{B913731E-4F9A-4BE0-8D52-013819350FF7}" destId="{812E923E-AFE9-40C3-B15E-54247896A535}" srcOrd="0" destOrd="0" parTransId="{C9D46D2C-24AA-4183-8A72-2DCCE2BDC8BE}" sibTransId="{4515E139-0AFA-46B2-8516-8E8DE6235D2D}"/>
    <dgm:cxn modelId="{69FB7E56-441B-4CC3-B034-FFF430D9C376}" type="presOf" srcId="{C492A6B6-8A11-47C8-8E9D-DDD5349075CF}" destId="{864715DC-3184-4B48-B211-A8BBB8FCE473}" srcOrd="0" destOrd="2" presId="urn:microsoft.com/office/officeart/2005/8/layout/bList2"/>
    <dgm:cxn modelId="{94263984-EBD8-48CA-89B7-3E83C9E5A24F}" type="presOf" srcId="{A7609178-C079-4A0C-98A8-DA3B2B646F1C}" destId="{96BFFDED-0BA0-47DC-AAC0-FF188B8007DF}" srcOrd="0" destOrd="1" presId="urn:microsoft.com/office/officeart/2005/8/layout/bList2"/>
    <dgm:cxn modelId="{86CA6985-A5A9-4D72-B9D8-8056FA0FF7E8}" type="presOf" srcId="{DB8F3E2C-D338-479D-9369-4F1A751F6882}" destId="{1C979B76-6756-4949-8874-D30C1C845105}" srcOrd="0" destOrd="2" presId="urn:microsoft.com/office/officeart/2005/8/layout/bList2"/>
    <dgm:cxn modelId="{75D2B187-5D18-4DF2-95E4-9F404DA3F638}" type="presOf" srcId="{EFF45B8A-2BCE-46BE-92F5-5E9BC5E9A26F}" destId="{96B66C4C-4B96-4792-93E9-119676796164}" srcOrd="1" destOrd="0" presId="urn:microsoft.com/office/officeart/2005/8/layout/bList2"/>
    <dgm:cxn modelId="{3E64568D-7892-4FEE-89B1-45F223E3C8F5}" type="presOf" srcId="{25722F98-18C7-490E-BC7F-5ED8928B5183}" destId="{96BFFDED-0BA0-47DC-AAC0-FF188B8007DF}" srcOrd="0" destOrd="2" presId="urn:microsoft.com/office/officeart/2005/8/layout/bList2"/>
    <dgm:cxn modelId="{7BEF638E-2231-4ED1-B2F5-A9AD3E9AB035}" type="presOf" srcId="{E3860BB4-75BE-4106-B7EA-3A481CC85986}" destId="{2B78A127-A8CD-4342-8BAE-0E0A60CF3DAA}" srcOrd="0" destOrd="3" presId="urn:microsoft.com/office/officeart/2005/8/layout/bList2"/>
    <dgm:cxn modelId="{1417CE91-E1B9-461C-B453-157683C7F755}" srcId="{0E182F6F-2951-49C3-AAB0-B2492A5B5AD2}" destId="{0CA19D18-73AE-4619-9403-BECE25AB9F43}" srcOrd="0" destOrd="0" parTransId="{040C7B17-006F-4FDB-9E53-29B4A5B77701}" sibTransId="{62DF7AA7-D4A5-4F66-A0B4-F5C7AFB1BCAC}"/>
    <dgm:cxn modelId="{147D2BA4-A8BB-4B02-8D6E-94DF20CD0FF6}" srcId="{EFF45B8A-2BCE-46BE-92F5-5E9BC5E9A26F}" destId="{C492A6B6-8A11-47C8-8E9D-DDD5349075CF}" srcOrd="2" destOrd="0" parTransId="{A8414557-D63F-44A6-A539-D55B58CB3588}" sibTransId="{112AE05E-FE1A-4672-8059-344F425F7C8A}"/>
    <dgm:cxn modelId="{4CF0D5A9-402E-460B-8AA3-9D579E47D9FC}" srcId="{E9506F68-5DF5-424C-B094-48DC08394D05}" destId="{BBE4BA35-97B4-413A-8930-6353059904CA}" srcOrd="0" destOrd="0" parTransId="{4E07D2DA-E17F-4C3D-A96F-BD785EE8C5BC}" sibTransId="{E2C121A3-7937-42DF-ABD7-19D5B831C84A}"/>
    <dgm:cxn modelId="{8ED646AF-D2C5-4F52-9088-BA000C896FD7}" srcId="{EFF45B8A-2BCE-46BE-92F5-5E9BC5E9A26F}" destId="{D0B24CA0-0BB8-4983-A6AE-DEB7820BD9BC}" srcOrd="3" destOrd="0" parTransId="{67CB76A9-5C4B-4A22-8656-B35D1ADDC8E2}" sibTransId="{987610D0-3FE1-433D-934A-7A115D3F75FC}"/>
    <dgm:cxn modelId="{9EB2E8B1-56AC-4E99-ADE0-ED75FDAD1167}" srcId="{E9506F68-5DF5-424C-B094-48DC08394D05}" destId="{A7609178-C079-4A0C-98A8-DA3B2B646F1C}" srcOrd="1" destOrd="0" parTransId="{7931F587-BFCB-4C04-9FE1-50CD8CF2F578}" sibTransId="{D1689F4A-F515-4BDA-BB9E-E3B4CC6789A3}"/>
    <dgm:cxn modelId="{33DDCBB7-AC46-470A-A54C-4CD90EE6010B}" srcId="{EFF45B8A-2BCE-46BE-92F5-5E9BC5E9A26F}" destId="{A64FA95C-274B-4647-880F-5329BEC7D2E4}" srcOrd="4" destOrd="0" parTransId="{A3599F25-06A5-4A88-962B-81965DDCABFE}" sibTransId="{D812669A-53D6-4011-8B61-EAFC0A76E6DD}"/>
    <dgm:cxn modelId="{FF464EB9-254E-466C-8686-2D60293700D4}" type="presOf" srcId="{E9506F68-5DF5-424C-B094-48DC08394D05}" destId="{1C8A1FB8-B209-4765-B509-98DD3540DDA2}" srcOrd="0" destOrd="0" presId="urn:microsoft.com/office/officeart/2005/8/layout/bList2"/>
    <dgm:cxn modelId="{5BBDFEBB-C5B8-44F5-8205-860C1CC6F0B4}" type="presOf" srcId="{FB537FAD-E0AF-4EAB-9536-CC84AD647EC7}" destId="{77460A3D-7CD5-4395-937C-3197E17AE377}" srcOrd="0" destOrd="0" presId="urn:microsoft.com/office/officeart/2005/8/layout/bList2"/>
    <dgm:cxn modelId="{427815BE-CD4D-40FA-92B1-21D1BB8D50D3}" type="presOf" srcId="{D0B24CA0-0BB8-4983-A6AE-DEB7820BD9BC}" destId="{864715DC-3184-4B48-B211-A8BBB8FCE473}" srcOrd="0" destOrd="3" presId="urn:microsoft.com/office/officeart/2005/8/layout/bList2"/>
    <dgm:cxn modelId="{153D77BE-85E4-4808-ABAB-760D1D79752D}" type="presOf" srcId="{36E2428A-0BC7-4306-A2AA-7F8B380531D9}" destId="{864715DC-3184-4B48-B211-A8BBB8FCE473}" srcOrd="0" destOrd="0" presId="urn:microsoft.com/office/officeart/2005/8/layout/bList2"/>
    <dgm:cxn modelId="{ACC5D4BE-CF16-4F32-87C3-7AE857D0F228}" srcId="{E9506F68-5DF5-424C-B094-48DC08394D05}" destId="{5442A4A9-4218-4920-BCA8-27585238C4B3}" srcOrd="5" destOrd="0" parTransId="{B0933952-F30C-4058-9BAB-83331BAD92F3}" sibTransId="{B5F5FE62-F5B2-4B15-A286-140C0B3861F8}"/>
    <dgm:cxn modelId="{C14AD6BE-EC06-4BB5-8C3C-0B15A0DC0007}" srcId="{EFF45B8A-2BCE-46BE-92F5-5E9BC5E9A26F}" destId="{36E2428A-0BC7-4306-A2AA-7F8B380531D9}" srcOrd="0" destOrd="0" parTransId="{89B01231-DED2-472E-BE6C-954D0C7D808B}" sibTransId="{FD101A72-149C-42CE-A7DA-40ACC317DEFE}"/>
    <dgm:cxn modelId="{2317DDC2-B3E1-4D6A-BE1C-E5C66D2FAD0F}" srcId="{E9506F68-5DF5-424C-B094-48DC08394D05}" destId="{55594279-FA22-4CD6-B908-B75BCA2F76F3}" srcOrd="4" destOrd="0" parTransId="{7A23589D-6A28-4AA2-A92E-DC44DF6EC26B}" sibTransId="{DE46FC2F-AF67-451A-8CE1-91F06BFF4F0B}"/>
    <dgm:cxn modelId="{7E1067C7-C082-4004-A00F-F7D2546703C9}" srcId="{B913731E-4F9A-4BE0-8D52-013819350FF7}" destId="{1C09CFB2-F6F0-4FD7-BBAF-DA9FE37DA33D}" srcOrd="1" destOrd="0" parTransId="{B8884F08-2CAA-41B2-920B-0164858E4C53}" sibTransId="{0DC695F8-3AFB-4A95-A191-37D50E0080D0}"/>
    <dgm:cxn modelId="{D1BE0FD1-2057-4CD9-B272-B8D48B8366DB}" srcId="{7831A176-DE5B-4C73-A39B-351929BDFB34}" destId="{E9506F68-5DF5-424C-B094-48DC08394D05}" srcOrd="1" destOrd="0" parTransId="{7636B764-D046-433C-A5F3-46884C0107D8}" sibTransId="{FB537FAD-E0AF-4EAB-9536-CC84AD647EC7}"/>
    <dgm:cxn modelId="{1CE7E9D5-199D-4F46-8528-042E8FF5AB88}" type="presOf" srcId="{0E182F6F-2951-49C3-AAB0-B2492A5B5AD2}" destId="{28CA3E06-C236-4952-957D-F557420CE9A7}" srcOrd="1" destOrd="0" presId="urn:microsoft.com/office/officeart/2005/8/layout/bList2"/>
    <dgm:cxn modelId="{3350ECDE-FBA2-4CB7-9DBE-5C22A1603AD5}" srcId="{E9506F68-5DF5-424C-B094-48DC08394D05}" destId="{F27ACC2A-BD0B-4084-BC56-86A9F007BADA}" srcOrd="6" destOrd="0" parTransId="{CF1C96D9-A4B0-4A99-9F3A-CC021103FA60}" sibTransId="{438548E4-619C-44EF-A574-061673878017}"/>
    <dgm:cxn modelId="{6A4DD3E2-38F1-4F4C-AA71-4CC0E19812E6}" type="presOf" srcId="{5442A4A9-4218-4920-BCA8-27585238C4B3}" destId="{96BFFDED-0BA0-47DC-AAC0-FF188B8007DF}" srcOrd="0" destOrd="5" presId="urn:microsoft.com/office/officeart/2005/8/layout/bList2"/>
    <dgm:cxn modelId="{48510BE5-3AA9-48CD-8B5E-45298F412D38}" srcId="{7831A176-DE5B-4C73-A39B-351929BDFB34}" destId="{B913731E-4F9A-4BE0-8D52-013819350FF7}" srcOrd="3" destOrd="0" parTransId="{B85AA8FE-4825-4783-ADA1-8AA3157393FB}" sibTransId="{5A726B98-B314-4AD8-8967-03605AB7C2AF}"/>
    <dgm:cxn modelId="{FF01B0E9-19A7-4E73-AD06-BC253735F976}" srcId="{0E182F6F-2951-49C3-AAB0-B2492A5B5AD2}" destId="{4FA8BA3F-3619-46FC-9BE3-296285D308F9}" srcOrd="1" destOrd="0" parTransId="{BC67667D-A1CE-41E8-8E85-E4A0EBAF39B4}" sibTransId="{704BBA3B-A70D-4D42-9518-D7653FCAC741}"/>
    <dgm:cxn modelId="{E8E6D9EE-FE59-421F-8C12-8E2BD03DD985}" type="presOf" srcId="{94440DDD-7113-49D7-B2D7-8E4D580C6258}" destId="{96BFFDED-0BA0-47DC-AAC0-FF188B8007DF}" srcOrd="0" destOrd="3" presId="urn:microsoft.com/office/officeart/2005/8/layout/bList2"/>
    <dgm:cxn modelId="{42BEDBF6-9E7B-4F0A-B02D-02086B1F1FFF}" type="presOf" srcId="{537D465E-0BDA-4C4C-BF49-048162DC68E2}" destId="{9A7B6D1E-81AF-4FB2-A20D-528D055A0502}" srcOrd="0" destOrd="0" presId="urn:microsoft.com/office/officeart/2005/8/layout/bList2"/>
    <dgm:cxn modelId="{101EE3F7-161F-4AAC-A3EB-269396136145}" srcId="{0E182F6F-2951-49C3-AAB0-B2492A5B5AD2}" destId="{D1AFC142-2FCE-42EB-914C-E88CCD3F697D}" srcOrd="3" destOrd="0" parTransId="{BA0218B3-7EFC-4F00-8A04-A3AE77F56EA5}" sibTransId="{AF45EF36-C83C-4A32-9FE6-BE3735EF432E}"/>
    <dgm:cxn modelId="{2561D0F8-EAFA-4265-B010-0D12D2FCCC41}" srcId="{B913731E-4F9A-4BE0-8D52-013819350FF7}" destId="{FC392CCB-3D02-44C8-B949-ECD57AC3FD7F}" srcOrd="2" destOrd="0" parTransId="{F39C67F4-187D-49FF-BE7F-1761AC7DFC75}" sibTransId="{B297937C-28EC-466F-A51C-2E9FEDD44CDA}"/>
    <dgm:cxn modelId="{DA3CEEFC-3DD5-44EA-AFD6-4AE96EF30194}" type="presOf" srcId="{0E182F6F-2951-49C3-AAB0-B2492A5B5AD2}" destId="{6A0A710F-E1E0-4490-8725-538A0508676A}" srcOrd="0" destOrd="0" presId="urn:microsoft.com/office/officeart/2005/8/layout/bList2"/>
    <dgm:cxn modelId="{F404A43C-51F5-48BE-8E94-2A555F49C199}" type="presParOf" srcId="{3378CA06-B208-409A-933E-79C3B616C201}" destId="{D56B3E5B-14FD-4AEE-B4A7-56F053F09807}" srcOrd="0" destOrd="0" presId="urn:microsoft.com/office/officeart/2005/8/layout/bList2"/>
    <dgm:cxn modelId="{2BF3530C-6168-46F4-87A7-BA5196932D12}" type="presParOf" srcId="{D56B3E5B-14FD-4AEE-B4A7-56F053F09807}" destId="{864715DC-3184-4B48-B211-A8BBB8FCE473}" srcOrd="0" destOrd="0" presId="urn:microsoft.com/office/officeart/2005/8/layout/bList2"/>
    <dgm:cxn modelId="{EDAA32B2-C94A-43CA-AA33-CD1F97FA2823}" type="presParOf" srcId="{D56B3E5B-14FD-4AEE-B4A7-56F053F09807}" destId="{AF2CB523-D735-442E-82A1-7868F5F6CCAD}" srcOrd="1" destOrd="0" presId="urn:microsoft.com/office/officeart/2005/8/layout/bList2"/>
    <dgm:cxn modelId="{3A1DC41D-69DE-4F61-95FD-06096C9A982E}" type="presParOf" srcId="{D56B3E5B-14FD-4AEE-B4A7-56F053F09807}" destId="{96B66C4C-4B96-4792-93E9-119676796164}" srcOrd="2" destOrd="0" presId="urn:microsoft.com/office/officeart/2005/8/layout/bList2"/>
    <dgm:cxn modelId="{D378D44B-4A39-430E-B4D9-B590B3F2038A}" type="presParOf" srcId="{D56B3E5B-14FD-4AEE-B4A7-56F053F09807}" destId="{E772D515-0C41-4E06-9103-F759CD063363}" srcOrd="3" destOrd="0" presId="urn:microsoft.com/office/officeart/2005/8/layout/bList2"/>
    <dgm:cxn modelId="{923FFF94-2248-44F7-A5B6-695C873AC26C}" type="presParOf" srcId="{3378CA06-B208-409A-933E-79C3B616C201}" destId="{9A7B6D1E-81AF-4FB2-A20D-528D055A0502}" srcOrd="1" destOrd="0" presId="urn:microsoft.com/office/officeart/2005/8/layout/bList2"/>
    <dgm:cxn modelId="{7EC10B83-DB9F-4C44-99AD-B8CD39BA072F}" type="presParOf" srcId="{3378CA06-B208-409A-933E-79C3B616C201}" destId="{3507356C-97AE-449D-8C33-AF2D85A84210}" srcOrd="2" destOrd="0" presId="urn:microsoft.com/office/officeart/2005/8/layout/bList2"/>
    <dgm:cxn modelId="{63420C56-0D0F-4409-9964-791FB3475A46}" type="presParOf" srcId="{3507356C-97AE-449D-8C33-AF2D85A84210}" destId="{96BFFDED-0BA0-47DC-AAC0-FF188B8007DF}" srcOrd="0" destOrd="0" presId="urn:microsoft.com/office/officeart/2005/8/layout/bList2"/>
    <dgm:cxn modelId="{D97EF996-4E46-41C2-A896-1FA41802C175}" type="presParOf" srcId="{3507356C-97AE-449D-8C33-AF2D85A84210}" destId="{1C8A1FB8-B209-4765-B509-98DD3540DDA2}" srcOrd="1" destOrd="0" presId="urn:microsoft.com/office/officeart/2005/8/layout/bList2"/>
    <dgm:cxn modelId="{F7C5FCB5-AB32-44F1-BD9C-971EA0FC0813}" type="presParOf" srcId="{3507356C-97AE-449D-8C33-AF2D85A84210}" destId="{7186265B-6296-4EAD-AB3E-B6F6902DAB77}" srcOrd="2" destOrd="0" presId="urn:microsoft.com/office/officeart/2005/8/layout/bList2"/>
    <dgm:cxn modelId="{6AFFD506-5BF0-45F4-9671-21D40B31C8F5}" type="presParOf" srcId="{3507356C-97AE-449D-8C33-AF2D85A84210}" destId="{4A639234-0FAF-4792-93DB-43211DC98C47}" srcOrd="3" destOrd="0" presId="urn:microsoft.com/office/officeart/2005/8/layout/bList2"/>
    <dgm:cxn modelId="{95001641-1756-419A-BB29-1082408C216E}" type="presParOf" srcId="{3378CA06-B208-409A-933E-79C3B616C201}" destId="{77460A3D-7CD5-4395-937C-3197E17AE377}" srcOrd="3" destOrd="0" presId="urn:microsoft.com/office/officeart/2005/8/layout/bList2"/>
    <dgm:cxn modelId="{7C7BC99F-F362-4F43-A5D2-5105DC398A5C}" type="presParOf" srcId="{3378CA06-B208-409A-933E-79C3B616C201}" destId="{F77DF17E-D39C-4C8D-82D7-2C0975AAABA7}" srcOrd="4" destOrd="0" presId="urn:microsoft.com/office/officeart/2005/8/layout/bList2"/>
    <dgm:cxn modelId="{FF8B7888-22C3-4E3D-ABC8-80C18024A93F}" type="presParOf" srcId="{F77DF17E-D39C-4C8D-82D7-2C0975AAABA7}" destId="{1C979B76-6756-4949-8874-D30C1C845105}" srcOrd="0" destOrd="0" presId="urn:microsoft.com/office/officeart/2005/8/layout/bList2"/>
    <dgm:cxn modelId="{8A5DA3CB-F182-4DEB-A465-50C55CDA0DBA}" type="presParOf" srcId="{F77DF17E-D39C-4C8D-82D7-2C0975AAABA7}" destId="{6A0A710F-E1E0-4490-8725-538A0508676A}" srcOrd="1" destOrd="0" presId="urn:microsoft.com/office/officeart/2005/8/layout/bList2"/>
    <dgm:cxn modelId="{58FB9A5E-06FD-4C7B-9311-74F7387113AC}" type="presParOf" srcId="{F77DF17E-D39C-4C8D-82D7-2C0975AAABA7}" destId="{28CA3E06-C236-4952-957D-F557420CE9A7}" srcOrd="2" destOrd="0" presId="urn:microsoft.com/office/officeart/2005/8/layout/bList2"/>
    <dgm:cxn modelId="{AADBB985-A972-4C4F-B160-FF6A0153A272}" type="presParOf" srcId="{F77DF17E-D39C-4C8D-82D7-2C0975AAABA7}" destId="{3EA29F07-3C66-4BE8-9353-2FE62E256765}" srcOrd="3" destOrd="0" presId="urn:microsoft.com/office/officeart/2005/8/layout/bList2"/>
    <dgm:cxn modelId="{F5B4F44F-3D9D-4A29-9E8A-E4985B35A61C}" type="presParOf" srcId="{3378CA06-B208-409A-933E-79C3B616C201}" destId="{85F61EE8-36FE-4C95-82B1-F69BA214C54A}" srcOrd="5" destOrd="0" presId="urn:microsoft.com/office/officeart/2005/8/layout/bList2"/>
    <dgm:cxn modelId="{5D6E41C3-92CE-4244-83C2-D2AE07BC11D2}" type="presParOf" srcId="{3378CA06-B208-409A-933E-79C3B616C201}" destId="{C72AA312-1AF5-48E0-8B40-5EFFE7AB6AB5}" srcOrd="6" destOrd="0" presId="urn:microsoft.com/office/officeart/2005/8/layout/bList2"/>
    <dgm:cxn modelId="{7C7BBA3A-FF1A-4405-81F7-4F8178EA82C0}" type="presParOf" srcId="{C72AA312-1AF5-48E0-8B40-5EFFE7AB6AB5}" destId="{2B78A127-A8CD-4342-8BAE-0E0A60CF3DAA}" srcOrd="0" destOrd="0" presId="urn:microsoft.com/office/officeart/2005/8/layout/bList2"/>
    <dgm:cxn modelId="{3AE50995-09A8-4372-A110-4F4E84EBC349}" type="presParOf" srcId="{C72AA312-1AF5-48E0-8B40-5EFFE7AB6AB5}" destId="{B5F76CF0-987A-4FCD-8D3B-755CA8112919}" srcOrd="1" destOrd="0" presId="urn:microsoft.com/office/officeart/2005/8/layout/bList2"/>
    <dgm:cxn modelId="{52FE5B94-471E-4F40-8FB0-1548F9B94101}" type="presParOf" srcId="{C72AA312-1AF5-48E0-8B40-5EFFE7AB6AB5}" destId="{B78E5859-0384-44FC-BCE7-0E4A374790C6}" srcOrd="2" destOrd="0" presId="urn:microsoft.com/office/officeart/2005/8/layout/bList2"/>
    <dgm:cxn modelId="{9D533A9D-BE5E-4C14-A878-9055E2B95178}" type="presParOf" srcId="{C72AA312-1AF5-48E0-8B40-5EFFE7AB6AB5}" destId="{FBE89A09-607E-4EE8-9D9D-9C5A278FD880}"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715DC-3184-4B48-B211-A8BBB8FCE473}">
      <dsp:nvSpPr>
        <dsp:cNvPr id="0" name=""/>
        <dsp:cNvSpPr/>
      </dsp:nvSpPr>
      <dsp:spPr>
        <a:xfrm>
          <a:off x="9103658" y="1478904"/>
          <a:ext cx="2583638" cy="1928631"/>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sv-SE" sz="1800" kern="1200" dirty="0"/>
            <a:t>Temakvällar</a:t>
          </a:r>
        </a:p>
        <a:p>
          <a:pPr marL="171450" lvl="1" indent="-171450" algn="l" defTabSz="800100">
            <a:lnSpc>
              <a:spcPct val="90000"/>
            </a:lnSpc>
            <a:spcBef>
              <a:spcPct val="0"/>
            </a:spcBef>
            <a:spcAft>
              <a:spcPct val="15000"/>
            </a:spcAft>
            <a:buChar char="•"/>
          </a:pPr>
          <a:r>
            <a:rPr lang="sv-SE" sz="1800" kern="1200" dirty="0"/>
            <a:t>Att vara idrottsförälder</a:t>
          </a:r>
        </a:p>
        <a:p>
          <a:pPr marL="171450" lvl="1" indent="-171450" algn="l" defTabSz="800100">
            <a:lnSpc>
              <a:spcPct val="90000"/>
            </a:lnSpc>
            <a:spcBef>
              <a:spcPct val="0"/>
            </a:spcBef>
            <a:spcAft>
              <a:spcPct val="15000"/>
            </a:spcAft>
            <a:buChar char="•"/>
          </a:pPr>
          <a:r>
            <a:rPr lang="sv-SE" sz="1800" kern="1200" dirty="0"/>
            <a:t>Klubb/lag-utveckling</a:t>
          </a:r>
        </a:p>
        <a:p>
          <a:pPr marL="171450" lvl="1" indent="-171450" algn="l" defTabSz="800100">
            <a:lnSpc>
              <a:spcPct val="90000"/>
            </a:lnSpc>
            <a:spcBef>
              <a:spcPct val="0"/>
            </a:spcBef>
            <a:spcAft>
              <a:spcPct val="15000"/>
            </a:spcAft>
            <a:buChar char="•"/>
          </a:pPr>
          <a:r>
            <a:rPr lang="sv-SE" sz="1800" kern="1200" dirty="0"/>
            <a:t>Lagledarutbildning</a:t>
          </a:r>
        </a:p>
        <a:p>
          <a:pPr marL="171450" lvl="1" indent="-171450" algn="l" defTabSz="800100">
            <a:lnSpc>
              <a:spcPct val="90000"/>
            </a:lnSpc>
            <a:spcBef>
              <a:spcPct val="0"/>
            </a:spcBef>
            <a:spcAft>
              <a:spcPct val="15000"/>
            </a:spcAft>
            <a:buChar char="•"/>
          </a:pPr>
          <a:r>
            <a:rPr lang="sv-SE" sz="1800" kern="1200" dirty="0"/>
            <a:t>Internutbildning regler mm</a:t>
          </a:r>
        </a:p>
      </dsp:txBody>
      <dsp:txXfrm>
        <a:off x="9148848" y="1524094"/>
        <a:ext cx="2493258" cy="1883441"/>
      </dsp:txXfrm>
    </dsp:sp>
    <dsp:sp modelId="{96B66C4C-4B96-4792-93E9-119676796164}">
      <dsp:nvSpPr>
        <dsp:cNvPr id="0" name=""/>
        <dsp:cNvSpPr/>
      </dsp:nvSpPr>
      <dsp:spPr>
        <a:xfrm>
          <a:off x="9103658" y="3398010"/>
          <a:ext cx="2583638" cy="82931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sv-SE" sz="2300" kern="1200" dirty="0"/>
            <a:t>Föräldrarna</a:t>
          </a:r>
        </a:p>
      </dsp:txBody>
      <dsp:txXfrm>
        <a:off x="9103658" y="3398010"/>
        <a:ext cx="1819463" cy="829311"/>
      </dsp:txXfrm>
    </dsp:sp>
    <dsp:sp modelId="{E772D515-0C41-4E06-9103-F759CD063363}">
      <dsp:nvSpPr>
        <dsp:cNvPr id="0" name=""/>
        <dsp:cNvSpPr/>
      </dsp:nvSpPr>
      <dsp:spPr>
        <a:xfrm>
          <a:off x="10855382" y="3558316"/>
          <a:ext cx="904273" cy="90427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6BFFDED-0BA0-47DC-AAC0-FF188B8007DF}">
      <dsp:nvSpPr>
        <dsp:cNvPr id="0" name=""/>
        <dsp:cNvSpPr/>
      </dsp:nvSpPr>
      <dsp:spPr>
        <a:xfrm>
          <a:off x="2977344" y="1314300"/>
          <a:ext cx="2583638" cy="2375360"/>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sv-SE" sz="1800" kern="1200" dirty="0">
              <a:latin typeface="Arial"/>
              <a:ea typeface="+mn-ea"/>
              <a:cs typeface="+mn-cs"/>
            </a:rPr>
            <a:t>Skjutledarutbildning</a:t>
          </a:r>
        </a:p>
        <a:p>
          <a:pPr marL="114300" lvl="1" indent="-114300" algn="l" defTabSz="533400">
            <a:lnSpc>
              <a:spcPct val="90000"/>
            </a:lnSpc>
            <a:spcBef>
              <a:spcPct val="0"/>
            </a:spcBef>
            <a:spcAft>
              <a:spcPct val="15000"/>
            </a:spcAft>
            <a:buFont typeface="Arial" panose="020B0604020202020204" pitchFamily="34" charset="0"/>
            <a:buChar char="•"/>
          </a:pPr>
          <a:r>
            <a:rPr lang="sv-SE" sz="1800" kern="1200" dirty="0">
              <a:latin typeface="Arial"/>
              <a:ea typeface="+mn-ea"/>
              <a:cs typeface="+mn-cs"/>
            </a:rPr>
            <a:t> Ledarteamträffar,, upplägg av året mm</a:t>
          </a:r>
        </a:p>
        <a:p>
          <a:pPr marL="114300" lvl="1" indent="-114300" algn="l" defTabSz="533400">
            <a:lnSpc>
              <a:spcPct val="90000"/>
            </a:lnSpc>
            <a:spcBef>
              <a:spcPct val="0"/>
            </a:spcBef>
            <a:spcAft>
              <a:spcPct val="15000"/>
            </a:spcAft>
            <a:buFont typeface="Arial" panose="020B0604020202020204" pitchFamily="34" charset="0"/>
            <a:buChar char="•"/>
          </a:pPr>
          <a:r>
            <a:rPr lang="sv-SE" sz="1800" kern="1200" dirty="0">
              <a:latin typeface="Arial"/>
              <a:ea typeface="+mn-ea"/>
              <a:cs typeface="+mn-cs"/>
            </a:rPr>
            <a:t>Tränarträffar</a:t>
          </a:r>
        </a:p>
        <a:p>
          <a:pPr marL="114300" lvl="1" indent="-114300" algn="l" defTabSz="533400">
            <a:lnSpc>
              <a:spcPct val="90000"/>
            </a:lnSpc>
            <a:spcBef>
              <a:spcPct val="0"/>
            </a:spcBef>
            <a:spcAft>
              <a:spcPct val="15000"/>
            </a:spcAft>
            <a:buFont typeface="Arial" panose="020B0604020202020204" pitchFamily="34" charset="0"/>
            <a:buChar char="•"/>
          </a:pPr>
          <a:r>
            <a:rPr lang="sv-SE" sz="1800" kern="1200" dirty="0">
              <a:latin typeface="Arial"/>
              <a:ea typeface="+mn-ea"/>
              <a:cs typeface="+mn-cs"/>
            </a:rPr>
            <a:t>Internutbildning</a:t>
          </a:r>
        </a:p>
        <a:p>
          <a:pPr marL="114300" lvl="1" indent="-114300" algn="l" defTabSz="533400">
            <a:lnSpc>
              <a:spcPct val="90000"/>
            </a:lnSpc>
            <a:spcBef>
              <a:spcPct val="0"/>
            </a:spcBef>
            <a:spcAft>
              <a:spcPct val="15000"/>
            </a:spcAft>
            <a:buFont typeface="Arial" panose="020B0604020202020204" pitchFamily="34" charset="0"/>
            <a:buChar char="•"/>
          </a:pPr>
          <a:r>
            <a:rPr lang="sv-SE" sz="1800" kern="1200" dirty="0">
              <a:latin typeface="Arial"/>
              <a:ea typeface="+mn-ea"/>
              <a:cs typeface="+mn-cs"/>
            </a:rPr>
            <a:t>SM planering</a:t>
          </a:r>
        </a:p>
        <a:p>
          <a:pPr marL="114300" lvl="1" indent="-114300" algn="l" defTabSz="533400">
            <a:lnSpc>
              <a:spcPct val="90000"/>
            </a:lnSpc>
            <a:spcBef>
              <a:spcPct val="0"/>
            </a:spcBef>
            <a:spcAft>
              <a:spcPct val="15000"/>
            </a:spcAft>
            <a:buFont typeface="Arial" panose="020B0604020202020204" pitchFamily="34" charset="0"/>
            <a:buChar char="•"/>
          </a:pPr>
          <a:r>
            <a:rPr lang="sv-SE" sz="1800" kern="1200" dirty="0">
              <a:latin typeface="Arial"/>
              <a:ea typeface="+mn-ea"/>
              <a:cs typeface="+mn-cs"/>
            </a:rPr>
            <a:t>Planering kulbanorna</a:t>
          </a:r>
        </a:p>
        <a:p>
          <a:pPr marL="114300" lvl="1" indent="-114300" algn="l" defTabSz="533400">
            <a:lnSpc>
              <a:spcPct val="90000"/>
            </a:lnSpc>
            <a:spcBef>
              <a:spcPct val="0"/>
            </a:spcBef>
            <a:spcAft>
              <a:spcPct val="15000"/>
            </a:spcAft>
            <a:buFont typeface="Arial" panose="020B0604020202020204" pitchFamily="34" charset="0"/>
            <a:buChar char="•"/>
          </a:pPr>
          <a:r>
            <a:rPr lang="sv-SE" sz="1800" kern="1200" dirty="0">
              <a:latin typeface="Arial"/>
              <a:ea typeface="+mn-ea"/>
              <a:cs typeface="+mn-cs"/>
            </a:rPr>
            <a:t>Pistolskyttekortet </a:t>
          </a:r>
        </a:p>
      </dsp:txBody>
      <dsp:txXfrm>
        <a:off x="3033002" y="1369958"/>
        <a:ext cx="2472322" cy="2319702"/>
      </dsp:txXfrm>
    </dsp:sp>
    <dsp:sp modelId="{7186265B-6296-4EAD-AB3E-B6F6902DAB77}">
      <dsp:nvSpPr>
        <dsp:cNvPr id="0" name=""/>
        <dsp:cNvSpPr/>
      </dsp:nvSpPr>
      <dsp:spPr>
        <a:xfrm>
          <a:off x="3028138" y="3564468"/>
          <a:ext cx="2583638" cy="71488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sv-SE" sz="2300" kern="1200" dirty="0"/>
            <a:t>Ledarteamet</a:t>
          </a:r>
        </a:p>
      </dsp:txBody>
      <dsp:txXfrm>
        <a:off x="3028138" y="3564468"/>
        <a:ext cx="1819463" cy="714883"/>
      </dsp:txXfrm>
    </dsp:sp>
    <dsp:sp modelId="{4A639234-0FAF-4792-93DB-43211DC98C47}">
      <dsp:nvSpPr>
        <dsp:cNvPr id="0" name=""/>
        <dsp:cNvSpPr/>
      </dsp:nvSpPr>
      <dsp:spPr>
        <a:xfrm>
          <a:off x="4783981" y="3578160"/>
          <a:ext cx="904273" cy="904273"/>
        </a:xfrm>
        <a:prstGeom prst="ellipse">
          <a:avLst/>
        </a:prstGeom>
        <a:blipFill>
          <a:blip xmlns:r="http://schemas.openxmlformats.org/officeDocument/2006/relationships" r:embed="rId2"/>
          <a:srcRect/>
          <a:stretch>
            <a:fillRect l="-31000" r="-31000"/>
          </a:stretch>
        </a:blip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C979B76-6756-4949-8874-D30C1C845105}">
      <dsp:nvSpPr>
        <dsp:cNvPr id="0" name=""/>
        <dsp:cNvSpPr/>
      </dsp:nvSpPr>
      <dsp:spPr>
        <a:xfrm>
          <a:off x="38103" y="1469377"/>
          <a:ext cx="2583638" cy="1928631"/>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sv-SE" sz="1800" kern="1200" dirty="0"/>
            <a:t>Arrangemang</a:t>
          </a:r>
        </a:p>
        <a:p>
          <a:pPr marL="171450" lvl="1" indent="-171450" algn="l" defTabSz="800100">
            <a:lnSpc>
              <a:spcPct val="90000"/>
            </a:lnSpc>
            <a:spcBef>
              <a:spcPct val="0"/>
            </a:spcBef>
            <a:spcAft>
              <a:spcPct val="15000"/>
            </a:spcAft>
            <a:buChar char="•"/>
          </a:pPr>
          <a:r>
            <a:rPr lang="sv-SE" sz="1800" kern="1200" dirty="0"/>
            <a:t>Projekt/arbetsgrupper</a:t>
          </a:r>
        </a:p>
        <a:p>
          <a:pPr marL="171450" lvl="1" indent="-171450" algn="l" defTabSz="800100">
            <a:lnSpc>
              <a:spcPct val="90000"/>
            </a:lnSpc>
            <a:spcBef>
              <a:spcPct val="0"/>
            </a:spcBef>
            <a:spcAft>
              <a:spcPct val="15000"/>
            </a:spcAft>
            <a:buChar char="•"/>
          </a:pPr>
          <a:r>
            <a:rPr lang="sv-SE" sz="1800" kern="1200" dirty="0"/>
            <a:t>Styrelseutveckling</a:t>
          </a:r>
        </a:p>
        <a:p>
          <a:pPr marL="171450" lvl="1" indent="-171450" algn="l" defTabSz="800100">
            <a:lnSpc>
              <a:spcPct val="90000"/>
            </a:lnSpc>
            <a:spcBef>
              <a:spcPct val="0"/>
            </a:spcBef>
            <a:spcAft>
              <a:spcPct val="15000"/>
            </a:spcAft>
            <a:buChar char="•"/>
          </a:pPr>
          <a:r>
            <a:rPr lang="sv-SE" sz="1800" kern="1200" dirty="0"/>
            <a:t>Sponsorgrupp</a:t>
          </a:r>
        </a:p>
        <a:p>
          <a:pPr marL="171450" lvl="1" indent="-171450" algn="l" defTabSz="800100">
            <a:lnSpc>
              <a:spcPct val="90000"/>
            </a:lnSpc>
            <a:spcBef>
              <a:spcPct val="0"/>
            </a:spcBef>
            <a:spcAft>
              <a:spcPct val="15000"/>
            </a:spcAft>
            <a:buChar char="•"/>
          </a:pPr>
          <a:r>
            <a:rPr lang="sv-SE" sz="1800" kern="1200" dirty="0"/>
            <a:t>Lotteriutveckling</a:t>
          </a:r>
        </a:p>
      </dsp:txBody>
      <dsp:txXfrm>
        <a:off x="83293" y="1514567"/>
        <a:ext cx="2493258" cy="1883441"/>
      </dsp:txXfrm>
    </dsp:sp>
    <dsp:sp modelId="{28CA3E06-C236-4952-957D-F557420CE9A7}">
      <dsp:nvSpPr>
        <dsp:cNvPr id="0" name=""/>
        <dsp:cNvSpPr/>
      </dsp:nvSpPr>
      <dsp:spPr>
        <a:xfrm>
          <a:off x="38723" y="3398010"/>
          <a:ext cx="2583638" cy="82931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sv-SE" sz="2300" kern="1200" dirty="0"/>
            <a:t>Grupper i föreningen</a:t>
          </a:r>
        </a:p>
      </dsp:txBody>
      <dsp:txXfrm>
        <a:off x="38723" y="3398010"/>
        <a:ext cx="1819463" cy="829311"/>
      </dsp:txXfrm>
    </dsp:sp>
    <dsp:sp modelId="{3EA29F07-3C66-4BE8-9353-2FE62E256765}">
      <dsp:nvSpPr>
        <dsp:cNvPr id="0" name=""/>
        <dsp:cNvSpPr/>
      </dsp:nvSpPr>
      <dsp:spPr>
        <a:xfrm>
          <a:off x="1797916" y="3539263"/>
          <a:ext cx="904273" cy="90427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B78A127-A8CD-4342-8BAE-0E0A60CF3DAA}">
      <dsp:nvSpPr>
        <dsp:cNvPr id="0" name=""/>
        <dsp:cNvSpPr/>
      </dsp:nvSpPr>
      <dsp:spPr>
        <a:xfrm>
          <a:off x="6098038" y="1459850"/>
          <a:ext cx="2583638" cy="1928631"/>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sv-SE" sz="1800" kern="1200" dirty="0"/>
            <a:t>Teoriträffar, laganda, kost mm</a:t>
          </a:r>
        </a:p>
        <a:p>
          <a:pPr marL="171450" lvl="1" indent="-171450" algn="l" defTabSz="800100">
            <a:lnSpc>
              <a:spcPct val="90000"/>
            </a:lnSpc>
            <a:spcBef>
              <a:spcPct val="0"/>
            </a:spcBef>
            <a:spcAft>
              <a:spcPct val="15000"/>
            </a:spcAft>
            <a:buChar char="•"/>
          </a:pPr>
          <a:r>
            <a:rPr lang="sv-SE" sz="1800" kern="1200" dirty="0"/>
            <a:t>Mental träning</a:t>
          </a:r>
        </a:p>
        <a:p>
          <a:pPr marL="171450" lvl="1" indent="-171450" algn="l" defTabSz="800100">
            <a:lnSpc>
              <a:spcPct val="90000"/>
            </a:lnSpc>
            <a:spcBef>
              <a:spcPct val="0"/>
            </a:spcBef>
            <a:spcAft>
              <a:spcPct val="15000"/>
            </a:spcAft>
            <a:buChar char="•"/>
          </a:pPr>
          <a:r>
            <a:rPr lang="sv-SE" sz="1800" kern="1200" dirty="0"/>
            <a:t>Regelutbildning</a:t>
          </a:r>
        </a:p>
        <a:p>
          <a:pPr marL="171450" lvl="1" indent="-171450" algn="l" defTabSz="800100">
            <a:lnSpc>
              <a:spcPct val="90000"/>
            </a:lnSpc>
            <a:spcBef>
              <a:spcPct val="0"/>
            </a:spcBef>
            <a:spcAft>
              <a:spcPct val="15000"/>
            </a:spcAft>
            <a:buChar char="•"/>
          </a:pPr>
          <a:r>
            <a:rPr lang="sv-SE" sz="1800" kern="1200" dirty="0"/>
            <a:t>Annan intern utbildning</a:t>
          </a:r>
        </a:p>
      </dsp:txBody>
      <dsp:txXfrm>
        <a:off x="6143228" y="1505040"/>
        <a:ext cx="2493258" cy="1883441"/>
      </dsp:txXfrm>
    </dsp:sp>
    <dsp:sp modelId="{B78E5859-0384-44FC-BCE7-0E4A374790C6}">
      <dsp:nvSpPr>
        <dsp:cNvPr id="0" name=""/>
        <dsp:cNvSpPr/>
      </dsp:nvSpPr>
      <dsp:spPr>
        <a:xfrm>
          <a:off x="6098038" y="3378953"/>
          <a:ext cx="2583638" cy="82931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sv-SE" sz="2300" kern="1200" dirty="0"/>
            <a:t>Aktiva</a:t>
          </a:r>
        </a:p>
      </dsp:txBody>
      <dsp:txXfrm>
        <a:off x="6098038" y="3378953"/>
        <a:ext cx="1819463" cy="829311"/>
      </dsp:txXfrm>
    </dsp:sp>
    <dsp:sp modelId="{FBE89A09-607E-4EE8-9D9D-9C5A278FD880}">
      <dsp:nvSpPr>
        <dsp:cNvPr id="0" name=""/>
        <dsp:cNvSpPr/>
      </dsp:nvSpPr>
      <dsp:spPr>
        <a:xfrm>
          <a:off x="7828670" y="3539254"/>
          <a:ext cx="904273" cy="904273"/>
        </a:xfrm>
        <a:prstGeom prst="ellipse">
          <a:avLst/>
        </a:prstGeom>
        <a:blipFill>
          <a:blip xmlns:r="http://schemas.openxmlformats.org/officeDocument/2006/relationships" r:embed="rId4"/>
          <a:srcRect/>
          <a:stretch>
            <a:fillRect l="-19000" r="-19000"/>
          </a:stretch>
        </a:blip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2026-03-20</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1T17:41:18.635"/>
    </inkml:context>
    <inkml:brush xml:id="br0">
      <inkml:brushProperty name="width" value="0.035" units="cm"/>
      <inkml:brushProperty name="height" value="0.035" units="cm"/>
      <inkml:brushProperty name="color" value="#E71224"/>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1T17:41:22.052"/>
    </inkml:context>
    <inkml:brush xml:id="br0">
      <inkml:brushProperty name="width" value="0.035" units="cm"/>
      <inkml:brushProperty name="height" value="0.035" units="cm"/>
      <inkml:brushProperty name="color" value="#E71224"/>
    </inkml:brush>
  </inkml:definitions>
  <inkml:trace contextRef="#ctx0" brushRef="#br0">1 0 24575,'0'3'0,"0"0"0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2026-03-19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eport.whistleb.com/sv/riksidrottsforbunde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ducationwebregistration.idrottonline.se/home?fbclid=IwZXh0bgNhZW0CMTAAYnJpZBExd2FueW9vUnczNjgzMTU0R3NydGMGYXBwX2lkEDIyMjAzOTE3ODgyMDA4OTIAAR6dxPdpQPlvWSo1QHQPC_F0XRKNDgTVKD7v7kyWB6ZsLirNWVqOS87jgzRsmQ_aem_iueOavvfJ6lj2vjk4P1Aqg#styrelsearbete"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www.rf.se/rf-arbetar-med/digitalisering/idrottsarenan/idrottsarenan-forening?fbclid=IwZXh0bgNhZW0CMTAAYnJpZBExd2FueW9vUnczNjgzMTU0R3NydGMGYXBwX2lkEDIyMjAzOTE3ODgyMDA4OTIAAR6dxPdpQPlvWSo1QHQPC_F0XRKNDgTVKD7v7kyWB6ZsLirNWVqOS87jgzRsmQ_aem_iueOavvfJ6lj2vjk4P1Aq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1961959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algn="l">
              <a:buFont typeface="Arial" panose="020B0604020202020204" pitchFamily="34" charset="0"/>
              <a:buChar char="•"/>
            </a:pPr>
            <a:r>
              <a:rPr lang="sv-SE" b="0" i="0" dirty="0">
                <a:solidFill>
                  <a:srgbClr val="000000"/>
                </a:solidFill>
                <a:effectLst/>
                <a:latin typeface="proxima-nova"/>
              </a:rPr>
              <a:t>Om du är orolig för någonting i din förening ska du i första hand vända dig till föreningens styrelse. Styrelsen är ansvarig och kan till exempel avsluta ett samarbete med en tränare.</a:t>
            </a:r>
          </a:p>
          <a:p>
            <a:pPr algn="l">
              <a:buFont typeface="Arial" panose="020B0604020202020204" pitchFamily="34" charset="0"/>
              <a:buChar char="•"/>
            </a:pPr>
            <a:r>
              <a:rPr lang="sv-SE" b="0" i="0" dirty="0">
                <a:solidFill>
                  <a:srgbClr val="000000"/>
                </a:solidFill>
                <a:effectLst/>
                <a:latin typeface="proxima-nova"/>
              </a:rPr>
              <a:t>Om det finns hinder att vända sig till föreningens styrelse, såsom personkopplingar eller att oron är kopplad till styrelsen, kan du höra av dig till ditt specialidrottsförbund (SF).</a:t>
            </a:r>
          </a:p>
          <a:p>
            <a:pPr algn="l">
              <a:buFont typeface="Arial" panose="020B0604020202020204" pitchFamily="34" charset="0"/>
              <a:buChar char="•"/>
            </a:pPr>
            <a:r>
              <a:rPr lang="sv-SE" b="0" i="0" dirty="0">
                <a:solidFill>
                  <a:srgbClr val="000000"/>
                </a:solidFill>
                <a:effectLst/>
                <a:latin typeface="proxima-nova"/>
              </a:rPr>
              <a:t>Det går även att ta kontakt med RF-SISU Skånes barnidrottsombud</a:t>
            </a:r>
          </a:p>
          <a:p>
            <a:pPr algn="l">
              <a:buFont typeface="Arial" panose="020B0604020202020204" pitchFamily="34" charset="0"/>
              <a:buChar char="•"/>
            </a:pPr>
            <a:r>
              <a:rPr lang="sv-SE" b="0" i="0" dirty="0">
                <a:solidFill>
                  <a:srgbClr val="000000"/>
                </a:solidFill>
                <a:effectLst/>
                <a:latin typeface="proxima-nova"/>
              </a:rPr>
              <a:t>Om ett ärende inte kan hanteras av varken förening, SF eller RF/SISU:s distrikt kan du kontakta idrottsombudsmannen på 08-627 40 10 eller idrottsombudsmannen@rf.se. Idrottsombudsmannen kan till exempel vägleda kring polisanmälan.</a:t>
            </a:r>
          </a:p>
          <a:p>
            <a:pPr algn="l">
              <a:buFont typeface="Arial" panose="020B0604020202020204" pitchFamily="34" charset="0"/>
              <a:buChar char="•"/>
            </a:pPr>
            <a:r>
              <a:rPr lang="sv-SE" b="0" i="0" dirty="0">
                <a:solidFill>
                  <a:srgbClr val="000000"/>
                </a:solidFill>
                <a:effectLst/>
                <a:latin typeface="proxima-nova"/>
              </a:rPr>
              <a:t>Om du inte vill eller vågar vända dig till idrottsombudsmannen direkt kan du använda den anonyma och krypterade visselblåsartjänsten, där idrottsombudsmannen tar emot ärenden. </a:t>
            </a:r>
            <a:r>
              <a:rPr lang="sv-SE" b="0" i="0" u="sng" dirty="0" err="1">
                <a:solidFill>
                  <a:srgbClr val="000000"/>
                </a:solidFill>
                <a:effectLst/>
                <a:latin typeface="proxima-nova"/>
                <a:hlinkClick r:id="rId3"/>
              </a:rPr>
              <a:t>VisselblåsarenLänk</a:t>
            </a:r>
            <a:r>
              <a:rPr lang="sv-SE" b="0" i="0" u="sng" dirty="0">
                <a:solidFill>
                  <a:srgbClr val="000000"/>
                </a:solidFill>
                <a:effectLst/>
                <a:latin typeface="proxima-nova"/>
                <a:hlinkClick r:id="rId3"/>
              </a:rPr>
              <a:t> till extern webbplats</a:t>
            </a:r>
            <a:endParaRPr lang="sv-SE" b="0" i="0" dirty="0">
              <a:solidFill>
                <a:srgbClr val="000000"/>
              </a:solidFill>
              <a:effectLst/>
              <a:latin typeface="proxima-nova"/>
            </a:endParaRPr>
          </a:p>
          <a:p>
            <a:pPr algn="l">
              <a:buFont typeface="Arial" panose="020B0604020202020204" pitchFamily="34" charset="0"/>
              <a:buChar char="•"/>
            </a:pPr>
            <a:r>
              <a:rPr lang="sv-SE" b="0" i="0" dirty="0">
                <a:solidFill>
                  <a:srgbClr val="000000"/>
                </a:solidFill>
                <a:effectLst/>
                <a:latin typeface="proxima-nova"/>
              </a:rPr>
              <a:t>Kontakta polisen vid brott. Grundregeln är att idrottsrörelsen själv hanterar ärenden som bryter mot RF:s stadgar. Misstänker du ett brott ska du kontakta polisen och gäller det orosanmälan ska du vända dig till socialtjänsten. Om du är osäker hjälper idrottsombudsmannen dig med råd.</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25</a:t>
            </a:fld>
            <a:endParaRPr lang="sv-SE"/>
          </a:p>
        </p:txBody>
      </p:sp>
    </p:spTree>
    <p:extLst>
      <p:ext uri="{BB962C8B-B14F-4D97-AF65-F5344CB8AC3E}">
        <p14:creationId xmlns:p14="http://schemas.microsoft.com/office/powerpoint/2010/main" val="4256437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130 fritidsbanker i </a:t>
            </a:r>
            <a:r>
              <a:rPr lang="sv-SE" dirty="0" err="1"/>
              <a:t>sverige</a:t>
            </a:r>
            <a:r>
              <a:rPr lang="sv-SE" dirty="0"/>
              <a:t> </a:t>
            </a:r>
          </a:p>
          <a:p>
            <a:r>
              <a:rPr lang="sv-SE" dirty="0"/>
              <a:t>11 fritidsbanker i </a:t>
            </a:r>
            <a:r>
              <a:rPr lang="sv-SE" dirty="0" err="1"/>
              <a:t>skåne</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26</a:t>
            </a:fld>
            <a:endParaRPr lang="sv-SE"/>
          </a:p>
        </p:txBody>
      </p:sp>
    </p:spTree>
    <p:extLst>
      <p:ext uri="{BB962C8B-B14F-4D97-AF65-F5344CB8AC3E}">
        <p14:creationId xmlns:p14="http://schemas.microsoft.com/office/powerpoint/2010/main" val="448186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Skolsamverkan - Mitt i prick= förbundet ger ekonomiskt stöd och tillhandahåller material</a:t>
            </a:r>
          </a:p>
          <a:p>
            <a:r>
              <a:rPr lang="sv-SE" dirty="0"/>
              <a:t>Riktar sig till barn i åk F-9 med särskilt fokus på elever i anpassad grundskola och barn med neuropsykiatriska funktions nedsättningar (NPF)</a:t>
            </a:r>
          </a:p>
        </p:txBody>
      </p:sp>
      <p:sp>
        <p:nvSpPr>
          <p:cNvPr id="4" name="Platshållare för bildnummer 3"/>
          <p:cNvSpPr>
            <a:spLocks noGrp="1"/>
          </p:cNvSpPr>
          <p:nvPr>
            <p:ph type="sldNum" sz="quarter" idx="5"/>
          </p:nvPr>
        </p:nvSpPr>
        <p:spPr/>
        <p:txBody>
          <a:bodyPr/>
          <a:lstStyle/>
          <a:p>
            <a:fld id="{D0B863A3-F6DA-432C-A68C-0B1EB56ED58E}" type="slidenum">
              <a:rPr lang="sv-SE" smtClean="0"/>
              <a:t>28</a:t>
            </a:fld>
            <a:endParaRPr lang="sv-SE"/>
          </a:p>
        </p:txBody>
      </p:sp>
    </p:spTree>
    <p:extLst>
      <p:ext uri="{BB962C8B-B14F-4D97-AF65-F5344CB8AC3E}">
        <p14:creationId xmlns:p14="http://schemas.microsoft.com/office/powerpoint/2010/main" val="2515315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Förbundet tillhandahåller materiellt stöd som underlättar planering och genomförande av skolsamverkan</a:t>
            </a:r>
          </a:p>
          <a:p>
            <a:r>
              <a:rPr lang="sv-SE" dirty="0"/>
              <a:t>-Föreningsmanual</a:t>
            </a:r>
          </a:p>
          <a:p>
            <a:r>
              <a:rPr lang="sv-SE" dirty="0"/>
              <a:t>-Mitt i prick </a:t>
            </a:r>
            <a:r>
              <a:rPr lang="sv-SE" dirty="0" err="1"/>
              <a:t>broscyren</a:t>
            </a:r>
            <a:r>
              <a:rPr lang="sv-SE" dirty="0"/>
              <a:t>-marknadsföringsmaterial som kan användas vid kontakt med skolor, digital form eller beställas som tryck exemplar</a:t>
            </a:r>
          </a:p>
          <a:p>
            <a:r>
              <a:rPr lang="sv-SE" dirty="0"/>
              <a:t>-</a:t>
            </a:r>
            <a:r>
              <a:rPr lang="sv-SE" dirty="0" err="1"/>
              <a:t>Bildstöd</a:t>
            </a:r>
            <a:r>
              <a:rPr lang="sv-SE" dirty="0"/>
              <a:t> för skyttepositioner-.scheman för sittande luftgevär, sittande luftpistol och stående luftpistol, särskilt </a:t>
            </a:r>
            <a:r>
              <a:rPr lang="sv-SE" dirty="0" err="1"/>
              <a:t>anspassade</a:t>
            </a:r>
            <a:r>
              <a:rPr lang="sv-SE" dirty="0"/>
              <a:t> för elever med NPF</a:t>
            </a:r>
          </a:p>
        </p:txBody>
      </p:sp>
      <p:sp>
        <p:nvSpPr>
          <p:cNvPr id="4" name="Platshållare för bildnummer 3"/>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2302492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Årets projektstöd släpps när idrottsarenan träder i kraft, april.</a:t>
            </a:r>
          </a:p>
          <a:p>
            <a:r>
              <a:rPr lang="sv-SE" dirty="0"/>
              <a:t>Nytt för i år är att projekt som riktar sig till barn och unga ska tas fram tillsammans med dem.</a:t>
            </a:r>
          </a:p>
          <a:p>
            <a:r>
              <a:rPr lang="sv-SE" dirty="0"/>
              <a:t>Det innebär att barn ska vara delaktiga i projektgruppen från start, så att projekten utgår från deras </a:t>
            </a:r>
            <a:r>
              <a:rPr lang="sv-SE" dirty="0" err="1"/>
              <a:t>ideer</a:t>
            </a:r>
            <a:r>
              <a:rPr lang="sv-SE" dirty="0"/>
              <a:t> och behov.</a:t>
            </a:r>
          </a:p>
          <a:p>
            <a:endParaRPr lang="sv-SE" dirty="0"/>
          </a:p>
          <a:p>
            <a:r>
              <a:rPr lang="sv-SE" dirty="0"/>
              <a:t>Det pågår en dialog om framtida möjligheter att söka projektstöd för målgruppen 65+.</a:t>
            </a:r>
          </a:p>
          <a:p>
            <a:r>
              <a:rPr lang="sv-SE" dirty="0"/>
              <a:t>Mer information kommer att kommuniceras när ett formellt beslut är taget.</a:t>
            </a:r>
          </a:p>
        </p:txBody>
      </p:sp>
      <p:sp>
        <p:nvSpPr>
          <p:cNvPr id="4" name="Platshållare för bildnummer 3"/>
          <p:cNvSpPr>
            <a:spLocks noGrp="1"/>
          </p:cNvSpPr>
          <p:nvPr>
            <p:ph type="sldNum" sz="quarter" idx="5"/>
          </p:nvPr>
        </p:nvSpPr>
        <p:spPr/>
        <p:txBody>
          <a:bodyPr/>
          <a:lstStyle/>
          <a:p>
            <a:fld id="{D0B863A3-F6DA-432C-A68C-0B1EB56ED58E}" type="slidenum">
              <a:rPr lang="sv-SE" smtClean="0"/>
              <a:t>30</a:t>
            </a:fld>
            <a:endParaRPr lang="sv-SE"/>
          </a:p>
        </p:txBody>
      </p:sp>
    </p:spTree>
    <p:extLst>
      <p:ext uri="{BB962C8B-B14F-4D97-AF65-F5344CB8AC3E}">
        <p14:creationId xmlns:p14="http://schemas.microsoft.com/office/powerpoint/2010/main" val="4194613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Oftast tar man till detta när det är stökigt i grupper men en iden kan ju vara att göra detta innan för att förebygga</a:t>
            </a:r>
          </a:p>
        </p:txBody>
      </p:sp>
      <p:sp>
        <p:nvSpPr>
          <p:cNvPr id="4" name="Platshållare för bildnummer 3"/>
          <p:cNvSpPr>
            <a:spLocks noGrp="1"/>
          </p:cNvSpPr>
          <p:nvPr>
            <p:ph type="sldNum" sz="quarter" idx="5"/>
          </p:nvPr>
        </p:nvSpPr>
        <p:spPr/>
        <p:txBody>
          <a:bodyPr/>
          <a:lstStyle/>
          <a:p>
            <a:fld id="{D0B863A3-F6DA-432C-A68C-0B1EB56ED58E}" type="slidenum">
              <a:rPr lang="sv-SE" smtClean="0"/>
              <a:t>32</a:t>
            </a:fld>
            <a:endParaRPr lang="sv-SE"/>
          </a:p>
        </p:txBody>
      </p:sp>
    </p:spTree>
    <p:extLst>
      <p:ext uri="{BB962C8B-B14F-4D97-AF65-F5344CB8AC3E}">
        <p14:creationId xmlns:p14="http://schemas.microsoft.com/office/powerpoint/2010/main" val="527715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Centrala administrativa system</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98635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0000"/>
              </a:lnSpc>
              <a:spcBef>
                <a:spcPts val="1000"/>
              </a:spcBef>
              <a:spcAft>
                <a:spcPts val="600"/>
              </a:spcAft>
            </a:pPr>
            <a:r>
              <a:rPr lang="sv-SE" b="1" dirty="0"/>
              <a:t>Funktionellt, enkelt och tydligt för användare. </a:t>
            </a:r>
            <a:endParaRPr lang="sv-SE" dirty="0"/>
          </a:p>
          <a:p>
            <a:pPr marL="274320" indent="-274320">
              <a:lnSpc>
                <a:spcPct val="110000"/>
              </a:lnSpc>
              <a:spcBef>
                <a:spcPts val="500"/>
              </a:spcBef>
              <a:spcAft>
                <a:spcPts val="500"/>
              </a:spcAft>
              <a:buFont typeface="Arial"/>
              <a:buChar char="•"/>
            </a:pPr>
            <a:r>
              <a:rPr lang="sv-SE" dirty="0"/>
              <a:t>Ersätter IdrottOnline som RF och SISU:s centrala administrativa system. </a:t>
            </a:r>
            <a:endParaRPr lang="sv-SE" dirty="0">
              <a:cs typeface="Arial"/>
            </a:endParaRPr>
          </a:p>
          <a:p>
            <a:pPr marL="274320" indent="-274320">
              <a:lnSpc>
                <a:spcPct val="110000"/>
              </a:lnSpc>
              <a:spcBef>
                <a:spcPts val="500"/>
              </a:spcBef>
              <a:spcAft>
                <a:spcPts val="500"/>
              </a:spcAft>
              <a:buFont typeface="Arial"/>
              <a:buChar char="•"/>
            </a:pPr>
            <a:r>
              <a:rPr lang="sv-SE" dirty="0"/>
              <a:t>Skapar ökad medlemsnytta: kan användas mobilt men även genom mer och bättre funktionalitet som har efterfrågats. Översikt av nya funktioner: verktyg för planering och dialog, komplett stöd för bidrag och stöd, ny hantering av folkbildningsaktiviteter, nya verktyg för analys och beslutsstöd.</a:t>
            </a:r>
            <a:endParaRPr lang="en-US" dirty="0"/>
          </a:p>
          <a:p>
            <a:pPr marL="274320" indent="-274320">
              <a:lnSpc>
                <a:spcPct val="110000"/>
              </a:lnSpc>
              <a:spcBef>
                <a:spcPts val="500"/>
              </a:spcBef>
              <a:spcAft>
                <a:spcPts val="500"/>
              </a:spcAft>
              <a:buFont typeface="Arial"/>
              <a:buChar char="•"/>
            </a:pPr>
            <a:r>
              <a:rPr lang="sv-SE" dirty="0"/>
              <a:t>En tydlig roll i det digitala ekosystemet</a:t>
            </a:r>
            <a:endParaRPr lang="sv-SE" i="1" dirty="0">
              <a:cs typeface="Arial"/>
            </a:endParaRPr>
          </a:p>
          <a:p>
            <a:pPr marL="274320" indent="-274320">
              <a:lnSpc>
                <a:spcPct val="110000"/>
              </a:lnSpc>
              <a:spcBef>
                <a:spcPts val="500"/>
              </a:spcBef>
              <a:spcAft>
                <a:spcPts val="500"/>
              </a:spcAft>
              <a:buFont typeface="Arial"/>
              <a:buChar char="•"/>
            </a:pPr>
            <a:endParaRPr lang="sv-SE" dirty="0">
              <a:cs typeface="Arial"/>
            </a:endParaRPr>
          </a:p>
          <a:p>
            <a:pPr>
              <a:lnSpc>
                <a:spcPct val="110000"/>
              </a:lnSpc>
              <a:spcBef>
                <a:spcPts val="1000"/>
              </a:spcBef>
              <a:spcAft>
                <a:spcPts val="600"/>
              </a:spcAft>
            </a:pPr>
            <a:r>
              <a:rPr lang="sv-SE" b="1" dirty="0"/>
              <a:t>Ett säkert IT-system. </a:t>
            </a:r>
            <a:endParaRPr lang="sv-SE" dirty="0"/>
          </a:p>
          <a:p>
            <a:pPr marL="274320" indent="-274320">
              <a:lnSpc>
                <a:spcPct val="110000"/>
              </a:lnSpc>
              <a:spcBef>
                <a:spcPts val="500"/>
              </a:spcBef>
              <a:spcAft>
                <a:spcPts val="500"/>
              </a:spcAft>
              <a:buFont typeface="Arial"/>
              <a:buChar char="•"/>
            </a:pPr>
            <a:r>
              <a:rPr lang="sv-SE" dirty="0"/>
              <a:t>Skyddar idrottsrörelsens data (från otillbörlig åtkomst och påverkan). </a:t>
            </a:r>
            <a:endParaRPr lang="sv-SE" dirty="0">
              <a:cs typeface="Arial"/>
            </a:endParaRPr>
          </a:p>
          <a:p>
            <a:pPr marL="274320" indent="-274320">
              <a:lnSpc>
                <a:spcPct val="110000"/>
              </a:lnSpc>
              <a:spcBef>
                <a:spcPts val="500"/>
              </a:spcBef>
              <a:spcAft>
                <a:spcPts val="500"/>
              </a:spcAft>
              <a:buFont typeface="Arial"/>
              <a:buChar char="•"/>
            </a:pPr>
            <a:endParaRPr lang="sv-SE" dirty="0"/>
          </a:p>
          <a:p>
            <a:pPr>
              <a:lnSpc>
                <a:spcPct val="110000"/>
              </a:lnSpc>
              <a:spcBef>
                <a:spcPts val="1000"/>
              </a:spcBef>
              <a:spcAft>
                <a:spcPts val="600"/>
              </a:spcAft>
            </a:pPr>
            <a:r>
              <a:rPr lang="sv-SE" b="1" dirty="0"/>
              <a:t>Kostnadseffektiv förvaltning och utveckling</a:t>
            </a:r>
            <a:endParaRPr lang="sv-SE" dirty="0"/>
          </a:p>
          <a:p>
            <a:pPr marL="274320" indent="-274320">
              <a:lnSpc>
                <a:spcPct val="110000"/>
              </a:lnSpc>
              <a:spcBef>
                <a:spcPts val="500"/>
              </a:spcBef>
              <a:spcAft>
                <a:spcPts val="500"/>
              </a:spcAft>
              <a:buFont typeface="Arial"/>
              <a:buChar char="•"/>
            </a:pPr>
            <a:r>
              <a:rPr lang="sv-SE" dirty="0"/>
              <a:t>Utan teknisk skuld.</a:t>
            </a:r>
            <a:endParaRPr lang="sv-SE" dirty="0">
              <a:cs typeface="Arial"/>
            </a:endParaRPr>
          </a:p>
          <a:p>
            <a:pPr marL="274320" indent="-274320">
              <a:lnSpc>
                <a:spcPct val="110000"/>
              </a:lnSpc>
              <a:spcBef>
                <a:spcPts val="500"/>
              </a:spcBef>
              <a:spcAft>
                <a:spcPts val="500"/>
              </a:spcAft>
              <a:buFont typeface="Arial"/>
              <a:buChar char="•"/>
            </a:pPr>
            <a:r>
              <a:rPr lang="sv-SE" dirty="0"/>
              <a:t>Säkerhetsuppdateringar ingår i licenskostnaden. </a:t>
            </a:r>
            <a:endParaRPr lang="sv-SE" dirty="0">
              <a:cs typeface="Arial"/>
            </a:endParaRPr>
          </a:p>
          <a:p>
            <a:pPr marL="274320" indent="-274320">
              <a:lnSpc>
                <a:spcPct val="110000"/>
              </a:lnSpc>
              <a:spcBef>
                <a:spcPts val="500"/>
              </a:spcBef>
              <a:spcAft>
                <a:spcPts val="500"/>
              </a:spcAft>
              <a:buFont typeface="Arial"/>
              <a:buChar char="•"/>
            </a:pPr>
            <a:r>
              <a:rPr lang="sv-SE" dirty="0"/>
              <a:t>Förändringar går snabbt att realisera. </a:t>
            </a:r>
            <a:endParaRPr lang="sv-SE" dirty="0">
              <a:cs typeface="Arial"/>
            </a:endParaRPr>
          </a:p>
          <a:p>
            <a:pPr marL="274320" indent="-274320">
              <a:lnSpc>
                <a:spcPct val="110000"/>
              </a:lnSpc>
              <a:spcBef>
                <a:spcPts val="500"/>
              </a:spcBef>
              <a:spcAft>
                <a:spcPts val="500"/>
              </a:spcAft>
              <a:buFont typeface="Arial"/>
              <a:buChar char="•"/>
            </a:pPr>
            <a:r>
              <a:rPr lang="sv-SE" dirty="0"/>
              <a:t>Framtidssäkrad. En stabil teknisk plattform RF och SISU kan fortsätta investera i.</a:t>
            </a:r>
            <a:endParaRPr lang="sv-SE" dirty="0">
              <a:cs typeface="Arial"/>
            </a:endParaRPr>
          </a:p>
          <a:p>
            <a:pPr>
              <a:lnSpc>
                <a:spcPct val="110000"/>
              </a:lnSpc>
              <a:spcBef>
                <a:spcPts val="500"/>
              </a:spcBef>
              <a:spcAft>
                <a:spcPts val="500"/>
              </a:spcAft>
            </a:pPr>
            <a:endParaRPr lang="sv-SE" dirty="0">
              <a:latin typeface="Arial"/>
              <a:ea typeface="Calibri"/>
              <a:cs typeface="Arial"/>
            </a:endParaRPr>
          </a:p>
          <a:p>
            <a:pPr>
              <a:lnSpc>
                <a:spcPct val="110000"/>
              </a:lnSpc>
              <a:spcBef>
                <a:spcPts val="1000"/>
              </a:spcBef>
              <a:spcAft>
                <a:spcPts val="600"/>
              </a:spcAft>
            </a:pPr>
            <a:endParaRPr lang="sv-SE" dirty="0">
              <a:cs typeface="Arial"/>
            </a:endParaRPr>
          </a:p>
          <a:p>
            <a:pPr marL="171450" indent="-171450">
              <a:lnSpc>
                <a:spcPct val="110000"/>
              </a:lnSpc>
              <a:spcBef>
                <a:spcPts val="1000"/>
              </a:spcBef>
              <a:spcAft>
                <a:spcPts val="600"/>
              </a:spcAft>
              <a:buFont typeface="Arial"/>
              <a:buChar char="•"/>
            </a:pPr>
            <a:endParaRPr lang="sv-SE" dirty="0">
              <a:cs typeface="Arial"/>
            </a:endParaRPr>
          </a:p>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07556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15840076"/>
          </a:xfrm>
        </p:spPr>
        <p:txBody>
          <a:bodyPr/>
          <a:lstStyle/>
          <a:p>
            <a:pPr lvl="0"/>
            <a:r>
              <a:rPr lang="sv-SE" sz="1100"/>
              <a:t>Senast uppdaterad 250910</a:t>
            </a:r>
            <a:br>
              <a:rPr lang="sv-SE" sz="1100">
                <a:cs typeface="+mn-lt"/>
              </a:rPr>
            </a:br>
            <a:r>
              <a:rPr lang="sv-SE" sz="1100"/>
              <a:t>2 delar anteckningar nedan: </a:t>
            </a:r>
            <a:br>
              <a:rPr lang="sv-SE" sz="1100">
                <a:cs typeface="+mn-lt"/>
              </a:rPr>
            </a:br>
            <a:r>
              <a:rPr lang="sv-SE" sz="1100"/>
              <a:t>Den första, för specifikt Ekonomiskt stöd.</a:t>
            </a:r>
          </a:p>
          <a:p>
            <a:pPr lvl="0"/>
            <a:r>
              <a:rPr lang="sv-SE" sz="1100" dirty="0"/>
              <a:t>Den andra, för tidsplanen i sin helhet.</a:t>
            </a:r>
            <a:br>
              <a:rPr lang="sv-SE" sz="1100" dirty="0"/>
            </a:br>
            <a:endParaRPr lang="sv-SE" sz="1100" dirty="0"/>
          </a:p>
          <a:p>
            <a:r>
              <a:rPr lang="sv-SE" b="1" dirty="0"/>
              <a:t>Förändrad tidsplan för Ekonomiska stöd en del av Idrottsarenan</a:t>
            </a:r>
            <a:br>
              <a:rPr lang="sv-SE" sz="1100" b="1" dirty="0"/>
            </a:br>
            <a:endParaRPr lang="sv-SE" sz="1100" dirty="0"/>
          </a:p>
          <a:p>
            <a:pPr lvl="0"/>
            <a:r>
              <a:rPr lang="sv-SE" sz="1100" b="1" dirty="0"/>
              <a:t>Tidigarelägga Ekonomiska stöd för förbund – endast Projektstöd IF</a:t>
            </a:r>
            <a:br>
              <a:rPr lang="sv-SE" sz="1100" dirty="0"/>
            </a:br>
            <a:r>
              <a:rPr lang="sv-SE" sz="1100" dirty="0"/>
              <a:t>Just nu utvecklas tjänsten Ekonomiska stöd. Målet är att förenkla arbetet med och att samla och stödja fler ekonomiska stöd än IdrottOnline gör idag.</a:t>
            </a:r>
          </a:p>
          <a:p>
            <a:r>
              <a:rPr lang="sv-SE" sz="1100" dirty="0"/>
              <a:t>Riksidrottsförbundet har beslutat att tidigarelägga denna lansering av Ekonomiska stöd för förbund. Detta för att skapa bästa möjliga förutsättningar för förbunden att förbereda hantering av Projektstöd IF för 2026-2027 direkt i Idrottsarenan (den hantering som idag görs i Idrottsmedel i IdrottOnline).</a:t>
            </a:r>
            <a:br>
              <a:rPr lang="sv-SE" sz="1100" dirty="0"/>
            </a:br>
            <a:r>
              <a:rPr lang="sv-SE" sz="1100" dirty="0"/>
              <a:t>Denna tidigarelagda lansering av Ekonomiska stöd möjliggör att projektstöd finns på plats för föreningarna att söka när Ekonomiska stöd lanseras för förening och övriga målgrupper under mars 2026. </a:t>
            </a:r>
            <a:br>
              <a:rPr lang="sv-SE" sz="1100" dirty="0"/>
            </a:br>
            <a:endParaRPr lang="sv-SE" sz="1100" dirty="0"/>
          </a:p>
          <a:p>
            <a:pPr lvl="0"/>
            <a:r>
              <a:rPr lang="sv-SE" sz="1100" b="1" dirty="0"/>
              <a:t>Lansering Ekonomiska stöd för förbund – endast Projektstöd IF</a:t>
            </a:r>
            <a:br>
              <a:rPr lang="sv-SE" sz="1100" dirty="0"/>
            </a:br>
            <a:r>
              <a:rPr lang="sv-SE" sz="1100" dirty="0"/>
              <a:t>I slutet av november lanseras tjänsten Ekonomiska stöd. </a:t>
            </a:r>
            <a:r>
              <a:rPr lang="sv-SE" dirty="0"/>
              <a:t>Först för RF och RF-SISU distrikt och därefter för specialidrottsförbund i början av december. Vid denna lansering kommer endast Projektstöd IF att ingå. </a:t>
            </a:r>
          </a:p>
          <a:p>
            <a:pPr lvl="0"/>
            <a:br>
              <a:rPr lang="sv-SE" sz="1100" b="1" dirty="0"/>
            </a:br>
            <a:r>
              <a:rPr lang="sv-SE" sz="1100" b="1" dirty="0"/>
              <a:t>Lansering Ekonomiska stöd till alla målgrupper</a:t>
            </a:r>
            <a:br>
              <a:rPr lang="sv-SE" sz="1100" b="1" dirty="0"/>
            </a:br>
            <a:r>
              <a:rPr lang="sv-SE" sz="1100" dirty="0"/>
              <a:t>I samband med att övriga tjänster inom Idrottsarenan lanseras under mars 2026 lanseras också Ekonomiska stöd, och då med fler olika stöd, till alla målgrupper.</a:t>
            </a:r>
          </a:p>
          <a:p>
            <a:pPr lvl="0"/>
            <a:br>
              <a:rPr lang="sv-SE" sz="1100" b="1" dirty="0"/>
            </a:br>
            <a:r>
              <a:rPr lang="sv-SE" sz="1100" b="1" dirty="0"/>
              <a:t>Uppstart av Projektstöd IF 2026-2027 </a:t>
            </a:r>
            <a:endParaRPr lang="sv-SE" sz="1100" dirty="0"/>
          </a:p>
          <a:p>
            <a:r>
              <a:rPr lang="sv-SE" sz="1100" dirty="0"/>
              <a:t>Med anledning av övergången från IdrottOnline till Idrottsarenan och tidpunkterna för lansering nämnda ovan kommer uppstarten av stödperioden 2026-2027 till viss del behöva anpassas utifrån förutsättningarna. Arbete med hur processen och handhavandet kommer se ut pågår och mer detaljerad information kommer att gå ut till SF och RF-SISU distrikt i slutet av september. </a:t>
            </a:r>
          </a:p>
          <a:p>
            <a:br>
              <a:rPr lang="sv-SE" sz="1100" dirty="0"/>
            </a:br>
            <a:r>
              <a:rPr lang="sv-SE" b="1" dirty="0"/>
              <a:t>LOK-stöd utvecklas separat</a:t>
            </a:r>
            <a:br>
              <a:rPr lang="sv-SE" dirty="0"/>
            </a:br>
            <a:r>
              <a:rPr lang="sv-SE" dirty="0"/>
              <a:t>Utvecklingsarbetet för LOK-stöd hanteras separat och lanseras med Idrottsarenans övriga tjänster under mars 2026. För föreningarna innebär detta att LOK-stödsansökan för hösten 2025, som ska vara inlämnad senast den 25 februari 2026, inte kommer att påverkas. I samband med bytet av verksamhetssystem kommer RF säkerställa att skapade och registrerade aktiviteter för våren 2026 migreras över.</a:t>
            </a:r>
          </a:p>
          <a:p>
            <a:pPr lvl="0"/>
            <a:endParaRPr lang="sv-SE" sz="1100" dirty="0"/>
          </a:p>
          <a:p>
            <a:pPr lvl="0"/>
            <a:r>
              <a:rPr lang="sv-SE" sz="1100" b="1" dirty="0"/>
              <a:t>Utbildning och stöd för införande av Ekonomiska stöd för förbund</a:t>
            </a:r>
            <a:br>
              <a:rPr lang="sv-SE" sz="1100" b="1" dirty="0"/>
            </a:br>
            <a:r>
              <a:rPr lang="sv-SE" sz="1100" dirty="0"/>
              <a:t>I samband med lansering påbörjas utbildning och stöd för införande för målgrupperna: SF, RF och RF-SISU distrikt. </a:t>
            </a:r>
          </a:p>
          <a:p>
            <a:pPr marL="628650" lvl="1" indent="-171450">
              <a:buFont typeface="Arial" panose="020B0604020202020204" pitchFamily="34" charset="0"/>
              <a:buChar char="•"/>
            </a:pPr>
            <a:r>
              <a:rPr lang="sv-SE" sz="1100" dirty="0"/>
              <a:t>RF-SISU distrikten får access till Ekonomiska stöd i månadsskiftet november/december. </a:t>
            </a:r>
            <a:br>
              <a:rPr lang="sv-SE" sz="1100" dirty="0"/>
            </a:br>
            <a:r>
              <a:rPr lang="sv-SE" sz="1100" dirty="0"/>
              <a:t>Utbildning påbörjas i början av december. Datum för specifika utbildningstillfällen kommer. RF ansvarar för och genomför utbildning.</a:t>
            </a:r>
          </a:p>
          <a:p>
            <a:pPr marL="628650" lvl="1" indent="-171450">
              <a:buFont typeface="Arial" panose="020B0604020202020204" pitchFamily="34" charset="0"/>
              <a:buChar char="•"/>
            </a:pPr>
            <a:r>
              <a:rPr lang="sv-SE" sz="1100" dirty="0"/>
              <a:t>SF får access till Ekonomiska stöd i december. Utbildning och stöd för införande påbörjas i december. Datum för specifika utbildningstillfällen kommer. RF ansvarar för och genomför utbildning och stöd för införande.</a:t>
            </a:r>
          </a:p>
          <a:p>
            <a:r>
              <a:rPr lang="sv-SE" sz="1100" b="1" dirty="0"/>
              <a:t> </a:t>
            </a:r>
            <a:endParaRPr lang="sv-SE" sz="1100" dirty="0"/>
          </a:p>
          <a:p>
            <a:r>
              <a:rPr lang="sv-SE" b="1" dirty="0"/>
              <a:t>Justerad tidsplan för Idrottsarenan – vår digitala hemmaplan.</a:t>
            </a:r>
            <a:br>
              <a:rPr lang="sv-SE" sz="1100" b="1" dirty="0"/>
            </a:br>
            <a:endParaRPr lang="sv-SE" sz="1100" dirty="0"/>
          </a:p>
          <a:p>
            <a:pPr lvl="0"/>
            <a:r>
              <a:rPr lang="sv-SE" sz="1100" b="1" dirty="0"/>
              <a:t>Lansering Idrottsarenan för alla målgrupper</a:t>
            </a:r>
            <a:br>
              <a:rPr lang="sv-SE" sz="1100" dirty="0"/>
            </a:br>
            <a:r>
              <a:rPr lang="sv-SE" sz="1100" dirty="0"/>
              <a:t>Idrottsarenan lanseras för alla målgrupper under mars 2026. </a:t>
            </a:r>
            <a:br>
              <a:rPr lang="sv-SE" sz="1100" dirty="0"/>
            </a:br>
            <a:r>
              <a:rPr lang="sv-SE" sz="1100" dirty="0"/>
              <a:t>I lanseringen ingår: Ekonomiska stöd, LOK-stöd, Folkbildning, Registret och Analys. De förbund som fått tillgång till delar av Idrottsarenan tidigare får i samband med detta access till alla tjänster.</a:t>
            </a:r>
            <a:br>
              <a:rPr lang="sv-SE" sz="1100" dirty="0"/>
            </a:br>
            <a:r>
              <a:rPr lang="sv-SE" sz="1100" dirty="0"/>
              <a:t>Kompletterande funktionalitet släpps i juni 2026. Exakt vad får vi återkomma om.</a:t>
            </a:r>
            <a:br>
              <a:rPr lang="sv-SE" sz="1100" dirty="0"/>
            </a:br>
            <a:br>
              <a:rPr lang="sv-SE" sz="1100" dirty="0"/>
            </a:br>
            <a:r>
              <a:rPr lang="sv-SE" sz="1100" dirty="0"/>
              <a:t>Lansering av tjänsten Nätverket genomfördes under första kvartalet 2025 för </a:t>
            </a:r>
            <a:br>
              <a:rPr lang="sv-SE" sz="1100" dirty="0"/>
            </a:br>
            <a:r>
              <a:rPr lang="sv-SE" sz="1100" dirty="0"/>
              <a:t>RF-SISU distrikten, som är primär målgrupp för denna tjänst.  </a:t>
            </a:r>
            <a:br>
              <a:rPr lang="sv-SE" sz="1100" dirty="0"/>
            </a:br>
            <a:r>
              <a:rPr lang="sv-SE" sz="1100" dirty="0"/>
              <a:t>Övriga förbund får tillgång till Nätverket i samband med lansering mars 2026.</a:t>
            </a:r>
            <a:br>
              <a:rPr lang="sv-SE" sz="1100" dirty="0"/>
            </a:br>
            <a:r>
              <a:rPr lang="sv-SE" sz="1100" dirty="0"/>
              <a:t>Nätverket innehåller funktionalitet för att överblicka, planera och följa upp det dagliga arbetet med föreningar, förbund och andra intressenter.</a:t>
            </a:r>
            <a:br>
              <a:rPr lang="sv-SE" sz="1100" dirty="0"/>
            </a:br>
            <a:endParaRPr lang="sv-SE" sz="1100" dirty="0"/>
          </a:p>
          <a:p>
            <a:pPr lvl="0"/>
            <a:r>
              <a:rPr lang="sv-SE" sz="1100" b="1" dirty="0"/>
              <a:t>Utbildning och stöd för införande under mars</a:t>
            </a:r>
            <a:br>
              <a:rPr lang="sv-SE" sz="1100" b="1" dirty="0"/>
            </a:br>
            <a:r>
              <a:rPr lang="sv-SE" sz="1100" dirty="0"/>
              <a:t>I samband med lanseringen mars 2026 påbörjas utbildning och stöd för införande mot målgrupperna: SF, RF-SISU distrikt, RF och SISU Idrottsutbildarna. RF ansvarar för och genomför utbildning och stöd för införande</a:t>
            </a:r>
            <a:br>
              <a:rPr lang="sv-SE" sz="1100" dirty="0"/>
            </a:br>
            <a:endParaRPr lang="sv-SE" sz="1100" dirty="0"/>
          </a:p>
          <a:p>
            <a:pPr lvl="0"/>
            <a:r>
              <a:rPr lang="sv-SE" sz="1100" b="1" dirty="0"/>
              <a:t>Utbildning och stöd för införande efter lansering</a:t>
            </a:r>
            <a:br>
              <a:rPr lang="sv-SE" sz="1100" dirty="0"/>
            </a:br>
            <a:r>
              <a:rPr lang="sv-SE" sz="1100" dirty="0"/>
              <a:t>Direkt efter lansering påbörjas utbildning och stöd för införande mot alla målgrupper. </a:t>
            </a:r>
            <a:br>
              <a:rPr lang="sv-SE" sz="1100" dirty="0"/>
            </a:br>
            <a:r>
              <a:rPr lang="sv-SE" sz="1100" dirty="0"/>
              <a:t>RF-SISU distrikten och SF ansvarar för och utbildar vidare inom sina respektive organisationer liksom för SDF och föreningar.</a:t>
            </a:r>
            <a:br>
              <a:rPr lang="sv-SE" sz="1100" dirty="0"/>
            </a:br>
            <a:r>
              <a:rPr lang="sv-SE" sz="1100" dirty="0"/>
              <a:t>(Med ett undantag, tjänsten Folkbildning där ansvarar RF för och genomför utbildning till alla berörda på förbunden.)</a:t>
            </a:r>
            <a:br>
              <a:rPr lang="sv-SE" sz="1100" dirty="0"/>
            </a:br>
            <a:endParaRPr lang="sv-SE" sz="1100" dirty="0"/>
          </a:p>
          <a:p>
            <a:pPr lvl="0"/>
            <a:r>
              <a:rPr lang="sv-SE" sz="1100" b="1" dirty="0"/>
              <a:t>IdrottOnline</a:t>
            </a:r>
            <a:br>
              <a:rPr lang="sv-SE" sz="1100" dirty="0"/>
            </a:br>
            <a:r>
              <a:rPr lang="sv-SE" sz="1100" dirty="0" err="1"/>
              <a:t>IdrottOnline</a:t>
            </a:r>
            <a:r>
              <a:rPr lang="sv-SE" sz="1100" dirty="0"/>
              <a:t> stängs ner under mars 2026. Viktiga aktiviteter och datum inför nedstängningen är följande:</a:t>
            </a:r>
          </a:p>
          <a:p>
            <a:pPr marL="628650" lvl="1" indent="-171450">
              <a:buFont typeface="Arial" panose="020B0604020202020204" pitchFamily="34" charset="0"/>
              <a:buChar char="•"/>
            </a:pPr>
            <a:r>
              <a:rPr lang="sv-SE" sz="1100" dirty="0"/>
              <a:t>15 jan. Slutrapportering folkbildning (RF-SISU D).</a:t>
            </a:r>
            <a:br>
              <a:rPr lang="sv-SE" sz="1100" dirty="0"/>
            </a:br>
            <a:r>
              <a:rPr lang="sv-SE" sz="1100" dirty="0"/>
              <a:t>2026 års folkbildning startas upp i och genomförs i IdrottOnline, fram tills att IdrottOnline stängs ner. </a:t>
            </a:r>
          </a:p>
          <a:p>
            <a:pPr marL="628650" lvl="1" indent="-171450">
              <a:buFont typeface="Arial" panose="020B0604020202020204" pitchFamily="34" charset="0"/>
              <a:buChar char="•"/>
            </a:pPr>
            <a:r>
              <a:rPr lang="sv-SE" sz="1100" dirty="0"/>
              <a:t>31 jan. Sista datum för återrapportering av Projektstöd IF 2024-2025 (Anläggning undantaget).</a:t>
            </a:r>
          </a:p>
          <a:p>
            <a:pPr marL="628650" lvl="1" indent="-171450">
              <a:buFont typeface="Arial" panose="020B0604020202020204" pitchFamily="34" charset="0"/>
              <a:buChar char="•"/>
            </a:pPr>
            <a:r>
              <a:rPr lang="sv-SE" sz="1100" dirty="0"/>
              <a:t>25 feb. Sista inlämning LOK-stöd (IF).</a:t>
            </a:r>
          </a:p>
          <a:p>
            <a:pPr marL="628650" lvl="1" indent="-171450">
              <a:buFont typeface="Arial" panose="020B0604020202020204" pitchFamily="34" charset="0"/>
              <a:buChar char="•"/>
            </a:pPr>
            <a:r>
              <a:rPr lang="sv-SE" sz="1100" dirty="0"/>
              <a:t>1 mars. Slutrapportering utbildning SF. </a:t>
            </a:r>
            <a:br>
              <a:rPr lang="sv-SE" sz="1100" dirty="0"/>
            </a:br>
            <a:r>
              <a:rPr lang="sv-SE" sz="1100" dirty="0"/>
              <a:t>Sista återrapportering av Projektstöd IF (RF-SISU D och SF).</a:t>
            </a:r>
          </a:p>
          <a:p>
            <a:r>
              <a:rPr lang="sv-SE" sz="1100" dirty="0"/>
              <a:t>Arbete och process är pågående kring hur övergången från IdrottOnline till Idrottsarenan kommer att ske. Mer information kommer. </a:t>
            </a:r>
            <a:br>
              <a:rPr lang="sv-SE" sz="1100" dirty="0"/>
            </a:br>
            <a:endParaRPr lang="sv-SE" sz="1100"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69337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3 minuter film</a:t>
            </a:r>
          </a:p>
        </p:txBody>
      </p:sp>
      <p:sp>
        <p:nvSpPr>
          <p:cNvPr id="4" name="Platshållare för bildnummer 3"/>
          <p:cNvSpPr>
            <a:spLocks noGrp="1"/>
          </p:cNvSpPr>
          <p:nvPr>
            <p:ph type="sldNum" sz="quarter" idx="5"/>
          </p:nvPr>
        </p:nvSpPr>
        <p:spPr/>
        <p:txBody>
          <a:bodyPr/>
          <a:lstStyle/>
          <a:p>
            <a:fld id="{D0B863A3-F6DA-432C-A68C-0B1EB56ED58E}" type="slidenum">
              <a:rPr lang="sv-SE" smtClean="0"/>
              <a:t>40</a:t>
            </a:fld>
            <a:endParaRPr lang="sv-SE"/>
          </a:p>
        </p:txBody>
      </p:sp>
    </p:spTree>
    <p:extLst>
      <p:ext uri="{BB962C8B-B14F-4D97-AF65-F5344CB8AC3E}">
        <p14:creationId xmlns:p14="http://schemas.microsoft.com/office/powerpoint/2010/main" val="361480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jobbar med en </a:t>
            </a:r>
            <a:r>
              <a:rPr lang="sv-SE"/>
              <a:t>idrottsansvarig skidor</a:t>
            </a:r>
            <a:r>
              <a:rPr lang="sv-SE" baseline="0"/>
              <a:t> </a:t>
            </a:r>
            <a:r>
              <a:rPr lang="sv-SE"/>
              <a:t>på </a:t>
            </a:r>
            <a:r>
              <a:rPr lang="sv-SE" dirty="0"/>
              <a:t>varje kontor, med en person ansvarig för kontakten med SDF och SF.</a:t>
            </a:r>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3458367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Digital lunchföreläsning!</a:t>
            </a:r>
            <a:br>
              <a:rPr lang="sv-SE" dirty="0"/>
            </a:br>
            <a:r>
              <a:rPr lang="sv-SE" sz="1200" b="0" i="0" kern="1200" dirty="0">
                <a:solidFill>
                  <a:schemeClr val="tx1"/>
                </a:solidFill>
                <a:effectLst/>
                <a:latin typeface="+mn-lt"/>
                <a:ea typeface="+mn-ea"/>
                <a:cs typeface="+mn-cs"/>
              </a:rPr>
              <a:t>RF-SISU Skåne bjuder in till kostnadsfri föreläsning: Inför lansering av Idrottsarenan.</a:t>
            </a:r>
            <a:br>
              <a:rPr lang="sv-SE" dirty="0"/>
            </a:br>
            <a:r>
              <a:rPr lang="sv-SE" sz="1200" b="0" i="0" kern="1200" dirty="0">
                <a:solidFill>
                  <a:schemeClr val="tx1"/>
                </a:solidFill>
                <a:effectLst/>
                <a:latin typeface="+mn-lt"/>
                <a:ea typeface="+mn-ea"/>
                <a:cs typeface="+mn-cs"/>
              </a:rPr>
              <a:t>Vi berättar om nuläge, vad ska vi tänka på och vad kan föreningar förhålla sig till.</a:t>
            </a:r>
            <a:br>
              <a:rPr lang="sv-SE" dirty="0"/>
            </a:br>
            <a:br>
              <a:rPr lang="sv-SE" dirty="0"/>
            </a:br>
            <a:r>
              <a:rPr lang="sv-SE" sz="1200" b="0" i="0" kern="1200" dirty="0">
                <a:solidFill>
                  <a:schemeClr val="tx1"/>
                </a:solidFill>
                <a:effectLst/>
                <a:latin typeface="+mn-lt"/>
                <a:ea typeface="+mn-ea"/>
                <a:cs typeface="+mn-cs"/>
              </a:rPr>
              <a:t>Anmäl senast 25/3 via länken nedan </a:t>
            </a:r>
            <a:br>
              <a:rPr lang="sv-SE" dirty="0"/>
            </a:br>
            <a:r>
              <a:rPr lang="sv-SE" sz="1200" b="1" i="0" u="none" strike="noStrike" kern="1200" dirty="0">
                <a:solidFill>
                  <a:schemeClr val="tx1"/>
                </a:solidFill>
                <a:effectLst/>
                <a:latin typeface="+mn-lt"/>
                <a:ea typeface="+mn-ea"/>
                <a:cs typeface="+mn-cs"/>
                <a:hlinkClick r:id="rId3"/>
              </a:rPr>
              <a:t>https://educationwebregistration.idrottonline.se/home...</a:t>
            </a:r>
            <a:br>
              <a:rPr lang="sv-SE" dirty="0"/>
            </a:br>
            <a:r>
              <a:rPr lang="sv-SE" sz="1200" b="0" i="0" kern="1200" dirty="0">
                <a:solidFill>
                  <a:schemeClr val="tx1"/>
                </a:solidFill>
                <a:effectLst/>
                <a:latin typeface="+mn-lt"/>
                <a:ea typeface="+mn-ea"/>
                <a:cs typeface="+mn-cs"/>
              </a:rPr>
              <a:t>Föreläsningen kommer att spelas in och delas till anmälda deltagare i efterhand.</a:t>
            </a:r>
            <a:br>
              <a:rPr lang="sv-SE" dirty="0"/>
            </a:br>
            <a:br>
              <a:rPr lang="sv-SE" dirty="0"/>
            </a:br>
            <a:r>
              <a:rPr lang="sv-SE" sz="1200" b="0" i="0" kern="1200" dirty="0">
                <a:solidFill>
                  <a:schemeClr val="tx1"/>
                </a:solidFill>
                <a:effectLst/>
                <a:latin typeface="+mn-lt"/>
                <a:ea typeface="+mn-ea"/>
                <a:cs typeface="+mn-cs"/>
              </a:rPr>
              <a:t>Läs mer om Idrottsarenan på </a:t>
            </a:r>
            <a:r>
              <a:rPr lang="sv-SE" sz="1200" b="1" i="0" u="none" strike="noStrike" kern="1200" dirty="0">
                <a:solidFill>
                  <a:schemeClr val="tx1"/>
                </a:solidFill>
                <a:effectLst/>
                <a:latin typeface="+mn-lt"/>
                <a:ea typeface="+mn-ea"/>
                <a:cs typeface="+mn-cs"/>
                <a:hlinkClick r:id="rId4"/>
              </a:rPr>
              <a:t>https://www.rf.se/.../idrottsarenan/idrottsarenan-forening</a:t>
            </a:r>
            <a:r>
              <a:rPr lang="sv-SE" sz="1200" b="0" i="0" kern="1200" dirty="0">
                <a:solidFill>
                  <a:schemeClr val="tx1"/>
                </a:solidFill>
                <a:effectLst/>
                <a:latin typeface="+mn-lt"/>
                <a:ea typeface="+mn-ea"/>
                <a:cs typeface="+mn-cs"/>
              </a:rPr>
              <a:t>.</a:t>
            </a:r>
            <a:br>
              <a:rPr lang="sv-SE" dirty="0"/>
            </a:br>
            <a:br>
              <a:rPr lang="sv-SE" dirty="0"/>
            </a:br>
            <a:r>
              <a:rPr lang="sv-SE" sz="1200" b="0" i="0" kern="1200" dirty="0">
                <a:solidFill>
                  <a:schemeClr val="tx1"/>
                </a:solidFill>
                <a:effectLst/>
                <a:latin typeface="+mn-lt"/>
                <a:ea typeface="+mn-ea"/>
                <a:cs typeface="+mn-cs"/>
              </a:rPr>
              <a:t>Anmäl senast 25/3 via länken nedan </a:t>
            </a:r>
            <a:br>
              <a:rPr lang="sv-SE" dirty="0"/>
            </a:br>
            <a:r>
              <a:rPr lang="sv-SE" sz="1200" b="1" i="0" u="none" strike="noStrike" kern="1200" dirty="0">
                <a:solidFill>
                  <a:schemeClr val="tx1"/>
                </a:solidFill>
                <a:effectLst/>
                <a:latin typeface="+mn-lt"/>
                <a:ea typeface="+mn-ea"/>
                <a:cs typeface="+mn-cs"/>
                <a:hlinkClick r:id="rId3"/>
              </a:rPr>
              <a:t>https://educationwebregistration.idrottonline.se/home...</a:t>
            </a:r>
            <a:br>
              <a:rPr lang="sv-SE" dirty="0"/>
            </a:br>
            <a:r>
              <a:rPr lang="sv-SE" sz="1200" b="0" i="0" kern="1200" dirty="0">
                <a:solidFill>
                  <a:schemeClr val="tx1"/>
                </a:solidFill>
                <a:effectLst/>
                <a:latin typeface="+mn-lt"/>
                <a:ea typeface="+mn-ea"/>
                <a:cs typeface="+mn-cs"/>
              </a:rPr>
              <a:t>Föreläsningen kommer att spelas in och delas till anmälda deltagare i efterhand.</a:t>
            </a:r>
            <a:br>
              <a:rPr lang="sv-SE" dirty="0"/>
            </a:br>
            <a:br>
              <a:rPr lang="sv-SE" dirty="0"/>
            </a:br>
            <a:r>
              <a:rPr lang="sv-SE" sz="1200" b="0" i="0" kern="1200" dirty="0">
                <a:solidFill>
                  <a:schemeClr val="tx1"/>
                </a:solidFill>
                <a:effectLst/>
                <a:latin typeface="+mn-lt"/>
                <a:ea typeface="+mn-ea"/>
                <a:cs typeface="+mn-cs"/>
              </a:rPr>
              <a:t>Läs mer om Idrottsarenan på </a:t>
            </a:r>
            <a:r>
              <a:rPr lang="sv-SE" sz="1200" b="1" i="0" u="none" strike="noStrike" kern="1200" dirty="0">
                <a:solidFill>
                  <a:schemeClr val="tx1"/>
                </a:solidFill>
                <a:effectLst/>
                <a:latin typeface="+mn-lt"/>
                <a:ea typeface="+mn-ea"/>
                <a:cs typeface="+mn-cs"/>
                <a:hlinkClick r:id="rId4"/>
              </a:rPr>
              <a:t>https://www.rf.se/.../idrottsarenan/idrottsarenan-forening</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42</a:t>
            </a:fld>
            <a:endParaRPr lang="sv-SE"/>
          </a:p>
        </p:txBody>
      </p:sp>
    </p:spTree>
    <p:extLst>
      <p:ext uri="{BB962C8B-B14F-4D97-AF65-F5344CB8AC3E}">
        <p14:creationId xmlns:p14="http://schemas.microsoft.com/office/powerpoint/2010/main" val="762657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1D42E-F1BC-1EDF-269C-6AAB794D221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C87D73C-9437-1838-8973-D473880613F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A021183-5C1F-0CC2-465C-51816E7DF4A1}"/>
              </a:ext>
            </a:extLst>
          </p:cNvPr>
          <p:cNvSpPr>
            <a:spLocks noGrp="1"/>
          </p:cNvSpPr>
          <p:nvPr>
            <p:ph type="body" idx="1"/>
          </p:nvPr>
        </p:nvSpPr>
        <p:spPr/>
        <p:txBody>
          <a:bodyPr/>
          <a:lstStyle/>
          <a:p>
            <a:r>
              <a:rPr lang="sv-SE" dirty="0"/>
              <a:t>Vi jobbar med en </a:t>
            </a:r>
            <a:r>
              <a:rPr lang="sv-SE"/>
              <a:t>idrottsansvarig skidor</a:t>
            </a:r>
            <a:r>
              <a:rPr lang="sv-SE" baseline="0"/>
              <a:t> </a:t>
            </a:r>
            <a:r>
              <a:rPr lang="sv-SE"/>
              <a:t>på </a:t>
            </a:r>
            <a:r>
              <a:rPr lang="sv-SE" dirty="0"/>
              <a:t>varje kontor, med en person ansvarig för kontakten med SDF och SF.</a:t>
            </a:r>
          </a:p>
        </p:txBody>
      </p:sp>
      <p:sp>
        <p:nvSpPr>
          <p:cNvPr id="4" name="Platshållare för bildnummer 3">
            <a:extLst>
              <a:ext uri="{FF2B5EF4-FFF2-40B4-BE49-F238E27FC236}">
                <a16:creationId xmlns:a16="http://schemas.microsoft.com/office/drawing/2014/main" id="{1011A47B-1F54-B909-E2A7-8740C1AC5D67}"/>
              </a:ext>
            </a:extLst>
          </p:cNvPr>
          <p:cNvSpPr>
            <a:spLocks noGrp="1"/>
          </p:cNvSpPr>
          <p:nvPr>
            <p:ph type="sldNum" sz="quarter" idx="5"/>
          </p:nvPr>
        </p:nvSpPr>
        <p:spPr/>
        <p:txBody>
          <a:bodyPr/>
          <a:lstStyle/>
          <a:p>
            <a:fld id="{D0B863A3-F6DA-432C-A68C-0B1EB56ED58E}" type="slidenum">
              <a:rPr lang="sv-SE" smtClean="0"/>
              <a:t>43</a:t>
            </a:fld>
            <a:endParaRPr lang="sv-SE"/>
          </a:p>
        </p:txBody>
      </p:sp>
    </p:spTree>
    <p:extLst>
      <p:ext uri="{BB962C8B-B14F-4D97-AF65-F5344CB8AC3E}">
        <p14:creationId xmlns:p14="http://schemas.microsoft.com/office/powerpoint/2010/main" val="166439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381000" y="685800"/>
            <a:ext cx="6096000" cy="3429000"/>
          </a:xfrm>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rPr lang="sv-SE"/>
              <a:t>Förklara SDF/ distrikt</a:t>
            </a:r>
          </a:p>
          <a:p>
            <a:r>
              <a:rPr lang="sv-SE"/>
              <a:t>Antidoping Sverige</a:t>
            </a:r>
          </a:p>
          <a:p>
            <a:r>
              <a:rPr lang="sv-SE">
                <a:cs typeface="Arial"/>
              </a:rPr>
              <a:t>72 förbund</a:t>
            </a:r>
          </a:p>
        </p:txBody>
      </p:sp>
    </p:spTree>
    <p:extLst>
      <p:ext uri="{BB962C8B-B14F-4D97-AF65-F5344CB8AC3E}">
        <p14:creationId xmlns:p14="http://schemas.microsoft.com/office/powerpoint/2010/main" val="1275107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Katalog och på vår hemsida</a:t>
            </a:r>
          </a:p>
          <a:p>
            <a:r>
              <a:rPr lang="sv-SE" dirty="0"/>
              <a:t>Hur möter vi barn och ungdomar med beteende utmaningar personer med NPF</a:t>
            </a:r>
          </a:p>
          <a:p>
            <a:r>
              <a:rPr lang="sv-SE" dirty="0"/>
              <a:t>Idrottsföräldrarnas roll</a:t>
            </a:r>
          </a:p>
          <a:p>
            <a:r>
              <a:rPr lang="sv-SE" dirty="0"/>
              <a:t>Att möta idrottsföräldrar </a:t>
            </a:r>
          </a:p>
          <a:p>
            <a:r>
              <a:rPr lang="sv-SE" dirty="0"/>
              <a:t>Stärkt ledarskap</a:t>
            </a:r>
          </a:p>
          <a:p>
            <a:r>
              <a:rPr lang="sv-SE" dirty="0"/>
              <a:t>Idrottsskador</a:t>
            </a:r>
          </a:p>
          <a:p>
            <a:r>
              <a:rPr lang="sv-SE" dirty="0"/>
              <a:t>Akut omhändertagande </a:t>
            </a:r>
            <a:br>
              <a:rPr lang="sv-SE" dirty="0"/>
            </a:br>
            <a:r>
              <a:rPr lang="sv-SE" dirty="0"/>
              <a:t>Basal idrottsmedicin</a:t>
            </a:r>
          </a:p>
          <a:p>
            <a:r>
              <a:rPr lang="sv-SE" dirty="0"/>
              <a:t>HLR</a:t>
            </a:r>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3529604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Kanppt</a:t>
            </a:r>
            <a:r>
              <a:rPr lang="sv-SE" dirty="0"/>
              <a:t> 2 minuter </a:t>
            </a:r>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2429349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1033741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proxima-nova"/>
              </a:rPr>
              <a:t>Riksidrottsförbundet avsätter årligen medel till Projektstöd IF Anläggning och syftet med stödet är att skapa nya och utveckla befintliga idrottsmiljöer för barn och ungdomar. RF-SISU Skåne får varje år en pott pengar att fördela. </a:t>
            </a:r>
            <a:r>
              <a:rPr lang="sv-SE" dirty="0"/>
              <a:t>Sökande förening måste äga eller ha det ekonomiska ansvaret för drift och underhåll av anläggningen. </a:t>
            </a:r>
          </a:p>
          <a:p>
            <a:endParaRPr lang="sv-SE" dirty="0"/>
          </a:p>
          <a:p>
            <a:r>
              <a:rPr lang="sv-SE" dirty="0"/>
              <a:t>Inom vårt anläggningsstöd finns det 6 olika områden: </a:t>
            </a:r>
          </a:p>
          <a:p>
            <a:endParaRPr lang="sv-SE" dirty="0"/>
          </a:p>
          <a:p>
            <a:r>
              <a:rPr lang="sv-SE" dirty="0"/>
              <a:t>Stöd till idrottsytor mindre och större projekt handlar om att skapa nya eller utveckla befintliga idrottsytor. T.ex. om man får tillgång till en ny lokal och behöver anpassa den till sin verksamhet. Mattor är ett exempel på vad som kan ingå i en ansökan. </a:t>
            </a:r>
          </a:p>
          <a:p>
            <a:endParaRPr lang="sv-SE" dirty="0"/>
          </a:p>
          <a:p>
            <a:r>
              <a:rPr lang="sv-SE" dirty="0"/>
              <a:t>Stöd till renoveringsprojekt är vad det låter, om ni behöver renovera er befintliga lokal. Sökande förening måste äga eller ha det ekonomiska ansvaret för drift och underhåll av anläggningen. </a:t>
            </a:r>
          </a:p>
          <a:p>
            <a:endParaRPr lang="sv-SE" dirty="0"/>
          </a:p>
          <a:p>
            <a:r>
              <a:rPr lang="sv-SE" dirty="0"/>
              <a:t>Stöd till energi och miljöprojekt handlar om energiförbättrande åtgärder t.ex. installera värmepump eller byta till ledbelysning. </a:t>
            </a:r>
          </a:p>
          <a:p>
            <a:endParaRPr lang="sv-SE" dirty="0"/>
          </a:p>
          <a:p>
            <a:r>
              <a:rPr lang="sv-SE" dirty="0"/>
              <a:t>Stöd till säkerhetsprojekt handlar om att säkra upp aktivitetsytan för barn och unga. T.ex. om där är en pelare i en lokal som behöver kläs in i ett mjukt material. </a:t>
            </a:r>
          </a:p>
          <a:p>
            <a:endParaRPr lang="sv-SE" dirty="0"/>
          </a:p>
          <a:p>
            <a:r>
              <a:rPr lang="sv-SE" dirty="0"/>
              <a:t>Stöd till utrustning för parasport. Här kan en förening söka stöd för individuell tävling och träningsutrustning som är specifikt framtagen för parasport. Förutsatt att utrustningen ägs av föreningen. </a:t>
            </a:r>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1158269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256C3-601E-643F-6E1E-58B667CEE50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B1EFCCE-EDE7-53C7-8FB9-8065287565B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794D280-277E-A831-4E1A-A182584D19A1}"/>
              </a:ext>
            </a:extLst>
          </p:cNvPr>
          <p:cNvSpPr>
            <a:spLocks noGrp="1"/>
          </p:cNvSpPr>
          <p:nvPr>
            <p:ph type="body" idx="1"/>
          </p:nvPr>
        </p:nvSpPr>
        <p:spPr/>
        <p:txBody>
          <a:bodyPr/>
          <a:lstStyle/>
          <a:p>
            <a:pPr lvl="1"/>
            <a:r>
              <a:rPr lang="sv-SE" dirty="0">
                <a:solidFill>
                  <a:srgbClr val="08B0A0"/>
                </a:solidFill>
              </a:rPr>
              <a:t>Martin</a:t>
            </a:r>
          </a:p>
          <a:p>
            <a:pPr lvl="1"/>
            <a:r>
              <a:rPr lang="sv-SE" dirty="0">
                <a:solidFill>
                  <a:srgbClr val="08B0A0"/>
                </a:solidFill>
              </a:rPr>
              <a:t>Vad är en </a:t>
            </a:r>
            <a:r>
              <a:rPr lang="sv-SE" dirty="0" err="1">
                <a:solidFill>
                  <a:srgbClr val="08B0A0"/>
                </a:solidFill>
              </a:rPr>
              <a:t>lärgrupp</a:t>
            </a:r>
            <a:r>
              <a:rPr lang="sv-SE" dirty="0">
                <a:solidFill>
                  <a:srgbClr val="08B0A0"/>
                </a:solidFill>
              </a:rPr>
              <a:t>?</a:t>
            </a:r>
          </a:p>
          <a:p>
            <a:pPr lvl="1">
              <a:lnSpc>
                <a:spcPct val="150000"/>
              </a:lnSpc>
            </a:pPr>
            <a:r>
              <a:rPr lang="sv-SE" sz="1200" b="0" dirty="0" err="1">
                <a:solidFill>
                  <a:schemeClr val="tx1"/>
                </a:solidFill>
                <a:latin typeface="Arial" panose="020B0604020202020204" pitchFamily="34" charset="0"/>
                <a:cs typeface="Arial" panose="020B0604020202020204" pitchFamily="34" charset="0"/>
              </a:rPr>
              <a:t>Lärgruppen</a:t>
            </a:r>
            <a:r>
              <a:rPr lang="sv-SE" sz="1200" b="0" dirty="0">
                <a:solidFill>
                  <a:schemeClr val="tx1"/>
                </a:solidFill>
                <a:latin typeface="Arial" panose="020B0604020202020204" pitchFamily="34" charset="0"/>
                <a:cs typeface="Arial" panose="020B0604020202020204" pitchFamily="34" charset="0"/>
              </a:rPr>
              <a:t> är en mindre grupp människor som enligt framtagen plan och genom samtal och dialog bedriver utveckling. </a:t>
            </a:r>
            <a:r>
              <a:rPr lang="sv-SE" sz="1200" b="0" dirty="0" err="1">
                <a:solidFill>
                  <a:schemeClr val="tx1"/>
                </a:solidFill>
                <a:latin typeface="Arial" panose="020B0604020202020204" pitchFamily="34" charset="0"/>
                <a:cs typeface="Arial" panose="020B0604020202020204" pitchFamily="34" charset="0"/>
              </a:rPr>
              <a:t>Lärgruppen</a:t>
            </a:r>
            <a:r>
              <a:rPr lang="sv-SE" sz="1200" b="0" dirty="0">
                <a:solidFill>
                  <a:schemeClr val="tx1"/>
                </a:solidFill>
                <a:latin typeface="Arial" panose="020B0604020202020204" pitchFamily="34" charset="0"/>
                <a:cs typeface="Arial" panose="020B0604020202020204" pitchFamily="34" charset="0"/>
              </a:rPr>
              <a:t> styrs av deltagarna där de tillsammans söker kunskap med varandra, använder lärande material i någon form och utvecklar färdigheter utifrån sina behov och intressen. Syftet med lärandet är att skapa förutsättningar för utveckling av såväl individ, grupp som förening. Deltagarna ska ges möjlighet till inflytande och delaktighet samt tid för reflektion och eftertanke mellan träffarna.</a:t>
            </a:r>
          </a:p>
          <a:p>
            <a:endParaRPr lang="sv-SE" dirty="0"/>
          </a:p>
        </p:txBody>
      </p:sp>
      <p:sp>
        <p:nvSpPr>
          <p:cNvPr id="4" name="Platshållare för bildnummer 3">
            <a:extLst>
              <a:ext uri="{FF2B5EF4-FFF2-40B4-BE49-F238E27FC236}">
                <a16:creationId xmlns:a16="http://schemas.microsoft.com/office/drawing/2014/main" id="{51885E0E-7D7F-289F-F8FD-360B0CFA51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E696D-AF01-4D89-9C20-678C67F7477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31451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Från 1 januari 2020 ska alla idrottsföreningar inom RF kontrollera registerutdrag  för ledare över 15 år som har direkt eller regelbunden kontakt med barn.</a:t>
            </a:r>
          </a:p>
          <a:p>
            <a:r>
              <a:rPr lang="sv-SE" dirty="0"/>
              <a:t>För att skapa en trygg idrottsmiljö kan registerutdrag vara en bit på vägen. </a:t>
            </a:r>
          </a:p>
          <a:p>
            <a:endParaRPr lang="sv-SE" dirty="0"/>
          </a:p>
          <a:p>
            <a:r>
              <a:rPr lang="sv-SE" dirty="0"/>
              <a:t>Kan ta registerutdrag varje år eller vartannat, det bestämmer föreningen.</a:t>
            </a:r>
          </a:p>
          <a:p>
            <a:r>
              <a:rPr lang="sv-SE" dirty="0"/>
              <a:t>Alla som kommer i kontakt med barn och unga ska lämna.  </a:t>
            </a:r>
          </a:p>
        </p:txBody>
      </p:sp>
      <p:sp>
        <p:nvSpPr>
          <p:cNvPr id="4" name="Platshållare för bildnumm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3210464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och avslutnings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dirty="0"/>
              <a:t>Klicka här för att ändra format</a:t>
            </a:r>
          </a:p>
        </p:txBody>
      </p:sp>
      <p:grpSp>
        <p:nvGrpSpPr>
          <p:cNvPr id="14" name="Bild 12">
            <a:extLst>
              <a:ext uri="{FF2B5EF4-FFF2-40B4-BE49-F238E27FC236}">
                <a16:creationId xmlns:a16="http://schemas.microsoft.com/office/drawing/2014/main"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4" name="Bildobjekt 3" descr="En bild som visar ritning, tecken&#10;&#10;Automatiskt genererad beskrivning">
            <a:extLst>
              <a:ext uri="{FF2B5EF4-FFF2-40B4-BE49-F238E27FC236}">
                <a16:creationId xmlns:a16="http://schemas.microsoft.com/office/drawing/2014/main" id="{3473D7B5-FFFE-4F0A-AEB1-BD57E13EC0F0}"/>
              </a:ext>
            </a:extLst>
          </p:cNvPr>
          <p:cNvPicPr>
            <a:picLocks noChangeAspect="1"/>
          </p:cNvPicPr>
          <p:nvPr userDrawn="1"/>
        </p:nvPicPr>
        <p:blipFill>
          <a:blip r:embed="rId2"/>
          <a:stretch>
            <a:fillRect/>
          </a:stretch>
        </p:blipFill>
        <p:spPr>
          <a:xfrm>
            <a:off x="714754" y="5380038"/>
            <a:ext cx="1926836" cy="795693"/>
          </a:xfrm>
          <a:prstGeom prst="rect">
            <a:avLst/>
          </a:prstGeom>
        </p:spPr>
      </p:pic>
    </p:spTree>
    <p:extLst>
      <p:ext uri="{BB962C8B-B14F-4D97-AF65-F5344CB8AC3E}">
        <p14:creationId xmlns:p14="http://schemas.microsoft.com/office/powerpoint/2010/main" val="172176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flera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728370" y="1029496"/>
            <a:ext cx="5188245" cy="1031079"/>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70" y="2420938"/>
            <a:ext cx="536763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8" y="650874"/>
            <a:ext cx="3554412" cy="2772000"/>
          </a:xfrm>
        </p:spPr>
        <p:txBody>
          <a:bodyPr anchor="ctr" anchorCtr="0"/>
          <a:lstStyle>
            <a:lvl1pPr marL="0" indent="0" algn="ctr">
              <a:buNone/>
              <a:defRPr sz="1200"/>
            </a:lvl1pPr>
          </a:lstStyle>
          <a:p>
            <a:r>
              <a:rPr lang="sv-SE"/>
              <a:t>Klicka på ikonen för att lägga till en bild</a:t>
            </a:r>
            <a:endParaRPr lang="sv-SE" dirty="0"/>
          </a:p>
        </p:txBody>
      </p:sp>
      <p:sp>
        <p:nvSpPr>
          <p:cNvPr id="7" name="Platshållare för bild 5">
            <a:extLst>
              <a:ext uri="{FF2B5EF4-FFF2-40B4-BE49-F238E27FC236}">
                <a16:creationId xmlns:a16="http://schemas.microsoft.com/office/drawing/2014/main" id="{275367A0-2F75-4267-B5AE-201A9081C881}"/>
              </a:ext>
            </a:extLst>
          </p:cNvPr>
          <p:cNvSpPr>
            <a:spLocks noGrp="1"/>
          </p:cNvSpPr>
          <p:nvPr>
            <p:ph type="pic" sz="quarter" idx="11"/>
          </p:nvPr>
        </p:nvSpPr>
        <p:spPr>
          <a:xfrm>
            <a:off x="6275388" y="3573238"/>
            <a:ext cx="3554412" cy="2772000"/>
          </a:xfrm>
        </p:spPr>
        <p:txBody>
          <a:bodyPr anchor="ctr" anchorCtr="0"/>
          <a:lstStyle>
            <a:lvl1pPr marL="0" indent="0" algn="ctr">
              <a:buNone/>
              <a:defRPr sz="1200"/>
            </a:lvl1pPr>
          </a:lstStyle>
          <a:p>
            <a:r>
              <a:rPr lang="sv-SE"/>
              <a:t>Klicka på ikonen för att lägga till en bild</a:t>
            </a:r>
            <a:endParaRPr lang="sv-SE" dirty="0"/>
          </a:p>
        </p:txBody>
      </p:sp>
      <p:sp>
        <p:nvSpPr>
          <p:cNvPr id="11" name="Platshållare för bild 5">
            <a:extLst>
              <a:ext uri="{FF2B5EF4-FFF2-40B4-BE49-F238E27FC236}">
                <a16:creationId xmlns:a16="http://schemas.microsoft.com/office/drawing/2014/main" id="{5EABC1A9-618E-4119-9BFF-6E56E7F3F6C9}"/>
              </a:ext>
            </a:extLst>
          </p:cNvPr>
          <p:cNvSpPr>
            <a:spLocks noGrp="1"/>
          </p:cNvSpPr>
          <p:nvPr>
            <p:ph type="pic" sz="quarter" idx="14"/>
          </p:nvPr>
        </p:nvSpPr>
        <p:spPr>
          <a:xfrm>
            <a:off x="10001048" y="650875"/>
            <a:ext cx="1962352" cy="1798105"/>
          </a:xfrm>
        </p:spPr>
        <p:txBody>
          <a:bodyPr/>
          <a:lstStyle>
            <a:lvl1pPr marL="0" indent="0" algn="ctr">
              <a:buNone/>
              <a:defRPr sz="800"/>
            </a:lvl1pPr>
          </a:lstStyle>
          <a:p>
            <a:r>
              <a:rPr lang="sv-SE"/>
              <a:t>Klicka på ikonen för att lägga till en bild</a:t>
            </a:r>
            <a:endParaRPr lang="sv-SE" dirty="0"/>
          </a:p>
        </p:txBody>
      </p:sp>
      <p:sp>
        <p:nvSpPr>
          <p:cNvPr id="10" name="Platshållare för bild 5">
            <a:extLst>
              <a:ext uri="{FF2B5EF4-FFF2-40B4-BE49-F238E27FC236}">
                <a16:creationId xmlns:a16="http://schemas.microsoft.com/office/drawing/2014/main" id="{F86A67E5-D0AD-4237-A491-19C517E8AC88}"/>
              </a:ext>
            </a:extLst>
          </p:cNvPr>
          <p:cNvSpPr>
            <a:spLocks noGrp="1"/>
          </p:cNvSpPr>
          <p:nvPr>
            <p:ph type="pic" sz="quarter" idx="13"/>
          </p:nvPr>
        </p:nvSpPr>
        <p:spPr>
          <a:xfrm>
            <a:off x="10001049" y="2598056"/>
            <a:ext cx="1962351" cy="1800000"/>
          </a:xfrm>
        </p:spPr>
        <p:txBody>
          <a:bodyPr/>
          <a:lstStyle>
            <a:lvl1pPr marL="0" indent="0" algn="ctr">
              <a:buNone/>
              <a:defRPr sz="800"/>
            </a:lvl1pPr>
          </a:lstStyle>
          <a:p>
            <a:r>
              <a:rPr lang="sv-SE"/>
              <a:t>Klicka på ikonen för att lägga till en bild</a:t>
            </a:r>
            <a:endParaRPr lang="sv-SE" dirty="0"/>
          </a:p>
        </p:txBody>
      </p:sp>
      <p:sp>
        <p:nvSpPr>
          <p:cNvPr id="9" name="Platshållare för bild 5">
            <a:extLst>
              <a:ext uri="{FF2B5EF4-FFF2-40B4-BE49-F238E27FC236}">
                <a16:creationId xmlns:a16="http://schemas.microsoft.com/office/drawing/2014/main" id="{9E67A942-8F3A-4502-B038-7D27C2D12BEC}"/>
              </a:ext>
            </a:extLst>
          </p:cNvPr>
          <p:cNvSpPr>
            <a:spLocks noGrp="1"/>
          </p:cNvSpPr>
          <p:nvPr>
            <p:ph type="pic" sz="quarter" idx="12"/>
          </p:nvPr>
        </p:nvSpPr>
        <p:spPr>
          <a:xfrm>
            <a:off x="10001048" y="4547132"/>
            <a:ext cx="1962351" cy="1798106"/>
          </a:xfrm>
        </p:spPr>
        <p:txBody>
          <a:bodyPr/>
          <a:lstStyle>
            <a:lvl1pPr marL="0" indent="0" algn="ctr">
              <a:buNone/>
              <a:defRPr sz="800"/>
            </a:lvl1pPr>
          </a:lstStyle>
          <a:p>
            <a:r>
              <a:rPr lang="sv-SE"/>
              <a:t>Klicka på ikonen för att lägga till en bild</a:t>
            </a:r>
            <a:endParaRPr lang="sv-SE" dirty="0"/>
          </a:p>
        </p:txBody>
      </p:sp>
    </p:spTree>
    <p:extLst>
      <p:ext uri="{BB962C8B-B14F-4D97-AF65-F5344CB8AC3E}">
        <p14:creationId xmlns:p14="http://schemas.microsoft.com/office/powerpoint/2010/main" val="1647409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lsid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Klicka på ikonen för att lägga till en bild</a:t>
            </a:r>
            <a:endParaRPr lang="sv-SE" dirty="0"/>
          </a:p>
        </p:txBody>
      </p:sp>
      <p:sp>
        <p:nvSpPr>
          <p:cNvPr id="3" name="Platshållare för text 2">
            <a:extLst>
              <a:ext uri="{FF2B5EF4-FFF2-40B4-BE49-F238E27FC236}">
                <a16:creationId xmlns:a16="http://schemas.microsoft.com/office/drawing/2014/main" id="{A3FCEBF7-9AF5-4409-ACDC-911587DB822E}"/>
              </a:ext>
            </a:extLst>
          </p:cNvPr>
          <p:cNvSpPr>
            <a:spLocks noGrp="1"/>
          </p:cNvSpPr>
          <p:nvPr>
            <p:ph type="body" sz="quarter" idx="14" hasCustomPrompt="1"/>
          </p:nvPr>
        </p:nvSpPr>
        <p:spPr>
          <a:xfrm>
            <a:off x="-2025649" y="3513517"/>
            <a:ext cx="14208125" cy="4438198"/>
          </a:xfrm>
          <a:blipFill>
            <a:blip r:embed="rId2"/>
            <a:stretch>
              <a:fillRect/>
            </a:stretch>
          </a:blipFill>
        </p:spPr>
        <p:txBody>
          <a:bodyPr/>
          <a:lstStyle>
            <a:lvl1pPr marL="0" indent="0">
              <a:buNone/>
              <a:defRPr/>
            </a:lvl1pPr>
          </a:lstStyle>
          <a:p>
            <a:pPr lvl="0"/>
            <a:r>
              <a:rPr lang="sv-SE" dirty="0"/>
              <a:t> </a:t>
            </a:r>
          </a:p>
        </p:txBody>
      </p:sp>
      <p:pic>
        <p:nvPicPr>
          <p:cNvPr id="7" name="Bildobjekt 6" descr="En bild som visar ritning&#10;&#10;Automatiskt genererad beskrivning">
            <a:extLst>
              <a:ext uri="{FF2B5EF4-FFF2-40B4-BE49-F238E27FC236}">
                <a16:creationId xmlns:a16="http://schemas.microsoft.com/office/drawing/2014/main" id="{0A0E974F-32E5-4053-8B8D-8BBF64D58269}"/>
              </a:ext>
            </a:extLst>
          </p:cNvPr>
          <p:cNvPicPr>
            <a:picLocks noChangeAspect="1"/>
          </p:cNvPicPr>
          <p:nvPr userDrawn="1"/>
        </p:nvPicPr>
        <p:blipFill>
          <a:blip r:embed="rId3"/>
          <a:stretch>
            <a:fillRect/>
          </a:stretch>
        </p:blipFill>
        <p:spPr>
          <a:xfrm>
            <a:off x="11628644" y="144132"/>
            <a:ext cx="343764" cy="421134"/>
          </a:xfrm>
          <a:prstGeom prst="rect">
            <a:avLst/>
          </a:prstGeom>
        </p:spPr>
      </p:pic>
    </p:spTree>
    <p:extLst>
      <p:ext uri="{BB962C8B-B14F-4D97-AF65-F5344CB8AC3E}">
        <p14:creationId xmlns:p14="http://schemas.microsoft.com/office/powerpoint/2010/main" val="708069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grpSp>
        <p:nvGrpSpPr>
          <p:cNvPr id="3" name="Bild 1">
            <a:extLst>
              <a:ext uri="{FF2B5EF4-FFF2-40B4-BE49-F238E27FC236}">
                <a16:creationId xmlns:a16="http://schemas.microsoft.com/office/drawing/2014/main" id="{9E1B81BA-B543-4DA0-8B84-B38FE6C84283}"/>
              </a:ext>
            </a:extLst>
          </p:cNvPr>
          <p:cNvGrpSpPr/>
          <p:nvPr userDrawn="1"/>
        </p:nvGrpSpPr>
        <p:grpSpPr>
          <a:xfrm>
            <a:off x="-479437" y="1371600"/>
            <a:ext cx="14494336" cy="4470400"/>
            <a:chOff x="2590800" y="2347912"/>
            <a:chExt cx="7010400" cy="2162175"/>
          </a:xfrm>
        </p:grpSpPr>
        <p:sp>
          <p:nvSpPr>
            <p:cNvPr id="4" name="Frihandsfigur: Form 3">
              <a:extLst>
                <a:ext uri="{FF2B5EF4-FFF2-40B4-BE49-F238E27FC236}">
                  <a16:creationId xmlns:a16="http://schemas.microsoft.com/office/drawing/2014/main" id="{0C5DCC36-516D-43DE-BDDF-B0B640C92A27}"/>
                </a:ext>
              </a:extLst>
            </p:cNvPr>
            <p:cNvSpPr/>
            <p:nvPr/>
          </p:nvSpPr>
          <p:spPr>
            <a:xfrm>
              <a:off x="7679293" y="3425428"/>
              <a:ext cx="1924050" cy="9525"/>
            </a:xfrm>
            <a:custGeom>
              <a:avLst/>
              <a:gdLst>
                <a:gd name="connsiteX0" fmla="*/ 3572 w 1924050"/>
                <a:gd name="connsiteY0" fmla="*/ 4524 h 0"/>
                <a:gd name="connsiteX1" fmla="*/ 1921907 w 1924050"/>
                <a:gd name="connsiteY1" fmla="*/ 3572 h 0"/>
              </a:gdLst>
              <a:ahLst/>
              <a:cxnLst>
                <a:cxn ang="0">
                  <a:pos x="connsiteX0" y="connsiteY0"/>
                </a:cxn>
                <a:cxn ang="0">
                  <a:pos x="connsiteX1" y="connsiteY1"/>
                </a:cxn>
              </a:cxnLst>
              <a:rect l="l" t="t" r="r" b="b"/>
              <a:pathLst>
                <a:path w="1924050">
                  <a:moveTo>
                    <a:pt x="3572" y="4524"/>
                  </a:moveTo>
                  <a:lnTo>
                    <a:pt x="1921907" y="3572"/>
                  </a:lnTo>
                </a:path>
              </a:pathLst>
            </a:custGeom>
            <a:ln w="12700" cap="flat">
              <a:solidFill>
                <a:schemeClr val="bg1"/>
              </a:solidFill>
              <a:prstDash val="solid"/>
              <a:miter/>
            </a:ln>
          </p:spPr>
          <p:txBody>
            <a:bodyPr rtlCol="0" anchor="ctr"/>
            <a:lstStyle/>
            <a:p>
              <a:endParaRPr lang="sv-SE"/>
            </a:p>
          </p:txBody>
        </p:sp>
        <p:sp>
          <p:nvSpPr>
            <p:cNvPr id="5" name="Frihandsfigur: Form 4">
              <a:extLst>
                <a:ext uri="{FF2B5EF4-FFF2-40B4-BE49-F238E27FC236}">
                  <a16:creationId xmlns:a16="http://schemas.microsoft.com/office/drawing/2014/main" id="{60B7B1C2-53A5-4C78-8779-05CFD9798B01}"/>
                </a:ext>
              </a:extLst>
            </p:cNvPr>
            <p:cNvSpPr/>
            <p:nvPr/>
          </p:nvSpPr>
          <p:spPr>
            <a:xfrm>
              <a:off x="2587228" y="3426380"/>
              <a:ext cx="4495800" cy="9525"/>
            </a:xfrm>
            <a:custGeom>
              <a:avLst/>
              <a:gdLst>
                <a:gd name="connsiteX0" fmla="*/ 3572 w 4495800"/>
                <a:gd name="connsiteY0" fmla="*/ 3572 h 0"/>
                <a:gd name="connsiteX1" fmla="*/ 4501277 w 4495800"/>
                <a:gd name="connsiteY1" fmla="*/ 3572 h 0"/>
              </a:gdLst>
              <a:ahLst/>
              <a:cxnLst>
                <a:cxn ang="0">
                  <a:pos x="connsiteX0" y="connsiteY0"/>
                </a:cxn>
                <a:cxn ang="0">
                  <a:pos x="connsiteX1" y="connsiteY1"/>
                </a:cxn>
              </a:cxnLst>
              <a:rect l="l" t="t" r="r" b="b"/>
              <a:pathLst>
                <a:path w="4495800">
                  <a:moveTo>
                    <a:pt x="3572" y="3572"/>
                  </a:moveTo>
                  <a:lnTo>
                    <a:pt x="4501277" y="3572"/>
                  </a:lnTo>
                </a:path>
              </a:pathLst>
            </a:custGeom>
            <a:ln w="12700" cap="flat">
              <a:solidFill>
                <a:schemeClr val="bg1"/>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B3AC9744-D640-4B8C-9B79-C9C2A893ACE7}"/>
                </a:ext>
              </a:extLst>
            </p:cNvPr>
            <p:cNvSpPr/>
            <p:nvPr/>
          </p:nvSpPr>
          <p:spPr>
            <a:xfrm>
              <a:off x="6301978" y="2346245"/>
              <a:ext cx="2162175" cy="2162175"/>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C274688F-2FFF-41F0-A446-0C330C50AA65}"/>
                </a:ext>
              </a:extLst>
            </p:cNvPr>
            <p:cNvSpPr/>
            <p:nvPr/>
          </p:nvSpPr>
          <p:spPr>
            <a:xfrm>
              <a:off x="7084933" y="3129200"/>
              <a:ext cx="600075" cy="600075"/>
            </a:xfrm>
            <a:custGeom>
              <a:avLst/>
              <a:gdLst>
                <a:gd name="connsiteX0" fmla="*/ 597932 w 600075"/>
                <a:gd name="connsiteY0" fmla="*/ 300752 h 600075"/>
                <a:gd name="connsiteX1" fmla="*/ 300752 w 600075"/>
                <a:gd name="connsiteY1" fmla="*/ 597932 h 600075"/>
                <a:gd name="connsiteX2" fmla="*/ 3571 w 600075"/>
                <a:gd name="connsiteY2" fmla="*/ 300752 h 600075"/>
                <a:gd name="connsiteX3" fmla="*/ 300752 w 600075"/>
                <a:gd name="connsiteY3" fmla="*/ 3572 h 600075"/>
                <a:gd name="connsiteX4" fmla="*/ 597932 w 600075"/>
                <a:gd name="connsiteY4" fmla="*/ 300752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597932" y="300752"/>
                  </a:moveTo>
                  <a:cubicBezTo>
                    <a:pt x="597932" y="464880"/>
                    <a:pt x="464880" y="597932"/>
                    <a:pt x="300752" y="597932"/>
                  </a:cubicBezTo>
                  <a:cubicBezTo>
                    <a:pt x="136623" y="597932"/>
                    <a:pt x="3571" y="464880"/>
                    <a:pt x="3571" y="300752"/>
                  </a:cubicBezTo>
                  <a:cubicBezTo>
                    <a:pt x="3571" y="136624"/>
                    <a:pt x="136623" y="3572"/>
                    <a:pt x="300752" y="3572"/>
                  </a:cubicBezTo>
                  <a:cubicBezTo>
                    <a:pt x="464879" y="3572"/>
                    <a:pt x="597932" y="136624"/>
                    <a:pt x="597932" y="300752"/>
                  </a:cubicBezTo>
                  <a:close/>
                </a:path>
              </a:pathLst>
            </a:custGeom>
            <a:noFill/>
            <a:ln w="12700" cap="flat">
              <a:solidFill>
                <a:schemeClr val="bg1"/>
              </a:solid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F3835143-A935-4BFD-9093-146FFDBB5046}"/>
                </a:ext>
              </a:extLst>
            </p:cNvPr>
            <p:cNvSpPr/>
            <p:nvPr/>
          </p:nvSpPr>
          <p:spPr>
            <a:xfrm>
              <a:off x="7287816" y="3332083"/>
              <a:ext cx="190500" cy="190500"/>
            </a:xfrm>
            <a:custGeom>
              <a:avLst/>
              <a:gdLst>
                <a:gd name="connsiteX0" fmla="*/ 192167 w 190500"/>
                <a:gd name="connsiteY0" fmla="*/ 97869 h 190500"/>
                <a:gd name="connsiteX1" fmla="*/ 97869 w 190500"/>
                <a:gd name="connsiteY1" fmla="*/ 192167 h 190500"/>
                <a:gd name="connsiteX2" fmla="*/ 3572 w 190500"/>
                <a:gd name="connsiteY2" fmla="*/ 97869 h 190500"/>
                <a:gd name="connsiteX3" fmla="*/ 97869 w 190500"/>
                <a:gd name="connsiteY3" fmla="*/ 3572 h 190500"/>
                <a:gd name="connsiteX4" fmla="*/ 192167 w 190500"/>
                <a:gd name="connsiteY4" fmla="*/ 97869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2167" y="97869"/>
                  </a:moveTo>
                  <a:cubicBezTo>
                    <a:pt x="192167" y="149948"/>
                    <a:pt x="149948" y="192167"/>
                    <a:pt x="97869" y="192167"/>
                  </a:cubicBezTo>
                  <a:cubicBezTo>
                    <a:pt x="45790" y="192167"/>
                    <a:pt x="3572" y="149948"/>
                    <a:pt x="3572" y="97869"/>
                  </a:cubicBezTo>
                  <a:cubicBezTo>
                    <a:pt x="3572" y="45790"/>
                    <a:pt x="45790" y="3572"/>
                    <a:pt x="97869" y="3572"/>
                  </a:cubicBezTo>
                  <a:cubicBezTo>
                    <a:pt x="149948" y="3572"/>
                    <a:pt x="192167" y="45790"/>
                    <a:pt x="192167" y="97869"/>
                  </a:cubicBezTo>
                  <a:close/>
                </a:path>
              </a:pathLst>
            </a:custGeom>
            <a:noFill/>
            <a:ln w="12700" cap="flat">
              <a:solidFill>
                <a:schemeClr val="bg1"/>
              </a:solidFill>
              <a:prstDash val="solid"/>
              <a:miter/>
            </a:ln>
          </p:spPr>
          <p:txBody>
            <a:bodyPr rtlCol="0" anchor="ctr"/>
            <a:lstStyle/>
            <a:p>
              <a:endParaRPr lang="sv-SE"/>
            </a:p>
          </p:txBody>
        </p:sp>
      </p:grpSp>
    </p:spTree>
    <p:extLst>
      <p:ext uri="{BB962C8B-B14F-4D97-AF65-F5344CB8AC3E}">
        <p14:creationId xmlns:p14="http://schemas.microsoft.com/office/powerpoint/2010/main" val="2931165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Innehåll och bild höger">
    <p:spTree>
      <p:nvGrpSpPr>
        <p:cNvPr id="1" name=""/>
        <p:cNvGrpSpPr/>
        <p:nvPr/>
      </p:nvGrpSpPr>
      <p:grpSpPr>
        <a:xfrm>
          <a:off x="0" y="0"/>
          <a:ext cx="0" cy="0"/>
          <a:chOff x="0" y="0"/>
          <a:chExt cx="0" cy="0"/>
        </a:xfrm>
      </p:grpSpPr>
      <p:sp>
        <p:nvSpPr>
          <p:cNvPr id="116" name="Titeltext"/>
          <p:cNvSpPr txBox="1">
            <a:spLocks noGrp="1"/>
          </p:cNvSpPr>
          <p:nvPr>
            <p:ph type="title"/>
          </p:nvPr>
        </p:nvSpPr>
        <p:spPr>
          <a:xfrm>
            <a:off x="731837" y="1016000"/>
            <a:ext cx="5188246" cy="1038254"/>
          </a:xfrm>
          <a:prstGeom prst="rect">
            <a:avLst/>
          </a:prstGeom>
        </p:spPr>
        <p:txBody>
          <a:bodyPr>
            <a:normAutofit/>
          </a:bodyPr>
          <a:lstStyle/>
          <a:p>
            <a:r>
              <a:rPr lang="sv-SE"/>
              <a:t>Klicka här för att ändra mall för rubrikformat</a:t>
            </a:r>
            <a:endParaRPr/>
          </a:p>
        </p:txBody>
      </p:sp>
      <p:sp>
        <p:nvSpPr>
          <p:cNvPr id="117" name="Brödtext nivå ett…"/>
          <p:cNvSpPr txBox="1">
            <a:spLocks noGrp="1"/>
          </p:cNvSpPr>
          <p:nvPr>
            <p:ph type="body" sz="half" idx="1"/>
          </p:nvPr>
        </p:nvSpPr>
        <p:spPr>
          <a:xfrm>
            <a:off x="731837" y="2420938"/>
            <a:ext cx="5184778" cy="3924301"/>
          </a:xfrm>
          <a:prstGeom prst="rect">
            <a:avLst/>
          </a:prstGeo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118" name="Platshållare för bild 5"/>
          <p:cNvSpPr>
            <a:spLocks noGrp="1"/>
          </p:cNvSpPr>
          <p:nvPr>
            <p:ph type="pic" sz="half" idx="21"/>
          </p:nvPr>
        </p:nvSpPr>
        <p:spPr>
          <a:xfrm>
            <a:off x="6275387" y="1016000"/>
            <a:ext cx="5689602" cy="5329239"/>
          </a:xfrm>
          <a:prstGeom prst="rect">
            <a:avLst/>
          </a:prstGeom>
        </p:spPr>
        <p:txBody>
          <a:bodyPr lIns="91439" tIns="45719" rIns="91439" bIns="45719"/>
          <a:lstStyle/>
          <a:p>
            <a:r>
              <a:rPr lang="sv-SE"/>
              <a:t>Klicka på ikonen för att lägga till en bild</a:t>
            </a:r>
            <a:endParaRPr/>
          </a:p>
        </p:txBody>
      </p:sp>
      <p:sp>
        <p:nvSpPr>
          <p:cNvPr id="11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7036660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Rubrik och innehåll_röd">
    <p:bg>
      <p:bgPr>
        <a:solidFill>
          <a:schemeClr val="accent5"/>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6"/>
            <a:ext cx="5367632" cy="1031080"/>
          </a:xfrm>
        </p:spPr>
        <p:txBody>
          <a:bodyPr anchor="b" anchorCtr="0"/>
          <a:lstStyle>
            <a:lvl1pPr>
              <a:defRPr>
                <a:solidFill>
                  <a:schemeClr val="bg1"/>
                </a:solidFill>
              </a:defRPr>
            </a:lvl1pPr>
          </a:lstStyle>
          <a:p>
            <a:r>
              <a:rPr lang="sv-SE" dirty="0"/>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9" y="2420938"/>
            <a:ext cx="5384127" cy="3924300"/>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grpSp>
        <p:nvGrpSpPr>
          <p:cNvPr id="44" name="Bild 42">
            <a:extLst>
              <a:ext uri="{FF2B5EF4-FFF2-40B4-BE49-F238E27FC236}">
                <a16:creationId xmlns:a16="http://schemas.microsoft.com/office/drawing/2014/main" id="{6ACE637D-AFF5-401A-981F-95E12EA868E8}"/>
              </a:ext>
            </a:extLst>
          </p:cNvPr>
          <p:cNvGrpSpPr/>
          <p:nvPr/>
        </p:nvGrpSpPr>
        <p:grpSpPr>
          <a:xfrm rot="5400000">
            <a:off x="7254071" y="-95249"/>
            <a:ext cx="6975869" cy="6975869"/>
            <a:chOff x="5081587" y="2414587"/>
            <a:chExt cx="2028825" cy="2028825"/>
          </a:xfrm>
        </p:grpSpPr>
        <p:sp>
          <p:nvSpPr>
            <p:cNvPr id="45" name="Frihandsfigur: Form 44">
              <a:extLst>
                <a:ext uri="{FF2B5EF4-FFF2-40B4-BE49-F238E27FC236}">
                  <a16:creationId xmlns:a16="http://schemas.microsoft.com/office/drawing/2014/main" id="{19BA5273-21D4-47C1-99E1-12517DB3D732}"/>
                </a:ext>
              </a:extLst>
            </p:cNvPr>
            <p:cNvSpPr/>
            <p:nvPr/>
          </p:nvSpPr>
          <p:spPr>
            <a:xfrm>
              <a:off x="5078015" y="2411015"/>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960F8A23-01A8-4402-9C15-38B9525442AE}"/>
                </a:ext>
              </a:extLst>
            </p:cNvPr>
            <p:cNvSpPr/>
            <p:nvPr/>
          </p:nvSpPr>
          <p:spPr>
            <a:xfrm>
              <a:off x="5078015" y="2411015"/>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7AB467DA-A527-4D73-9207-EDBA1D470275}"/>
                </a:ext>
              </a:extLst>
            </p:cNvPr>
            <p:cNvSpPr/>
            <p:nvPr/>
          </p:nvSpPr>
          <p:spPr>
            <a:xfrm>
              <a:off x="5078015" y="2411015"/>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48" name="Frihandsfigur: Form 47">
              <a:extLst>
                <a:ext uri="{FF2B5EF4-FFF2-40B4-BE49-F238E27FC236}">
                  <a16:creationId xmlns:a16="http://schemas.microsoft.com/office/drawing/2014/main" id="{BDC43072-020B-4EE1-BA96-0101B202C02B}"/>
                </a:ext>
              </a:extLst>
            </p:cNvPr>
            <p:cNvSpPr/>
            <p:nvPr/>
          </p:nvSpPr>
          <p:spPr>
            <a:xfrm>
              <a:off x="5078015" y="2411015"/>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id="{038C6A3C-B7F9-46D3-AF5A-03B691D5DD41}"/>
                </a:ext>
              </a:extLst>
            </p:cNvPr>
            <p:cNvSpPr/>
            <p:nvPr/>
          </p:nvSpPr>
          <p:spPr>
            <a:xfrm>
              <a:off x="5078015" y="2411015"/>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id="{08DE4A73-31F1-4134-ACB6-83CBB2FF5DB2}"/>
                </a:ext>
              </a:extLst>
            </p:cNvPr>
            <p:cNvSpPr/>
            <p:nvPr/>
          </p:nvSpPr>
          <p:spPr>
            <a:xfrm>
              <a:off x="5078015" y="2411015"/>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dirty="0"/>
            </a:p>
          </p:txBody>
        </p:sp>
        <p:sp>
          <p:nvSpPr>
            <p:cNvPr id="51" name="Frihandsfigur: Form 50">
              <a:extLst>
                <a:ext uri="{FF2B5EF4-FFF2-40B4-BE49-F238E27FC236}">
                  <a16:creationId xmlns:a16="http://schemas.microsoft.com/office/drawing/2014/main" id="{5020F4F2-57EF-4B4D-A0D7-8EC05643CD6C}"/>
                </a:ext>
              </a:extLst>
            </p:cNvPr>
            <p:cNvSpPr/>
            <p:nvPr/>
          </p:nvSpPr>
          <p:spPr>
            <a:xfrm>
              <a:off x="5078015" y="2411015"/>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53" name="Bild 51">
            <a:extLst>
              <a:ext uri="{FF2B5EF4-FFF2-40B4-BE49-F238E27FC236}">
                <a16:creationId xmlns:a16="http://schemas.microsoft.com/office/drawing/2014/main" id="{7EA2CC82-CE7E-4103-B011-55D8F6949A5B}"/>
              </a:ext>
            </a:extLst>
          </p:cNvPr>
          <p:cNvGrpSpPr/>
          <p:nvPr/>
        </p:nvGrpSpPr>
        <p:grpSpPr>
          <a:xfrm rot="5400000">
            <a:off x="3978411" y="2850069"/>
            <a:ext cx="13077937" cy="6818974"/>
            <a:chOff x="4205287" y="2443162"/>
            <a:chExt cx="3781425" cy="1971675"/>
          </a:xfrm>
        </p:grpSpPr>
        <p:sp>
          <p:nvSpPr>
            <p:cNvPr id="54" name="Frihandsfigur: Form 53">
              <a:extLst>
                <a:ext uri="{FF2B5EF4-FFF2-40B4-BE49-F238E27FC236}">
                  <a16:creationId xmlns:a16="http://schemas.microsoft.com/office/drawing/2014/main" id="{B0CCDD2A-A197-42F9-BBAD-207BE541C221}"/>
                </a:ext>
              </a:extLst>
            </p:cNvPr>
            <p:cNvSpPr/>
            <p:nvPr/>
          </p:nvSpPr>
          <p:spPr>
            <a:xfrm>
              <a:off x="4201715" y="409979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DACA401D-3681-41C6-9EA9-C9D779A9C604}"/>
                </a:ext>
              </a:extLst>
            </p:cNvPr>
            <p:cNvSpPr/>
            <p:nvPr/>
          </p:nvSpPr>
          <p:spPr>
            <a:xfrm>
              <a:off x="4201715" y="437030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F7C7D91B-500C-48D1-983D-BE41DF3F4959}"/>
                </a:ext>
              </a:extLst>
            </p:cNvPr>
            <p:cNvSpPr/>
            <p:nvPr/>
          </p:nvSpPr>
          <p:spPr>
            <a:xfrm>
              <a:off x="4201715" y="383024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87FEC089-ADC3-4E3B-B511-A2FA1F41FB65}"/>
                </a:ext>
              </a:extLst>
            </p:cNvPr>
            <p:cNvSpPr/>
            <p:nvPr/>
          </p:nvSpPr>
          <p:spPr>
            <a:xfrm>
              <a:off x="4201715" y="355973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A44C6446-4492-4CA9-A075-B5F1A14446CE}"/>
                </a:ext>
              </a:extLst>
            </p:cNvPr>
            <p:cNvSpPr/>
            <p:nvPr/>
          </p:nvSpPr>
          <p:spPr>
            <a:xfrm>
              <a:off x="4201715" y="329017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FA6A5D84-B2AB-4AED-B690-9937717BB071}"/>
                </a:ext>
              </a:extLst>
            </p:cNvPr>
            <p:cNvSpPr/>
            <p:nvPr/>
          </p:nvSpPr>
          <p:spPr>
            <a:xfrm>
              <a:off x="4201715" y="301966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D00C1C94-B051-48DA-87C8-754F88942D2B}"/>
                </a:ext>
              </a:extLst>
            </p:cNvPr>
            <p:cNvSpPr/>
            <p:nvPr/>
          </p:nvSpPr>
          <p:spPr>
            <a:xfrm>
              <a:off x="4201715" y="2750105"/>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8F5A80B5-7625-414C-9B2B-8EF3EF841835}"/>
                </a:ext>
              </a:extLst>
            </p:cNvPr>
            <p:cNvSpPr/>
            <p:nvPr/>
          </p:nvSpPr>
          <p:spPr>
            <a:xfrm>
              <a:off x="4201715" y="248054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926AFF88-22EB-4ABE-92ED-9D17305F051C}"/>
                </a:ext>
              </a:extLst>
            </p:cNvPr>
            <p:cNvSpPr/>
            <p:nvPr/>
          </p:nvSpPr>
          <p:spPr>
            <a:xfrm>
              <a:off x="7982188" y="243959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EEC445FC-F121-4CC5-86D2-13574CB6461B}"/>
                </a:ext>
              </a:extLst>
            </p:cNvPr>
            <p:cNvSpPr/>
            <p:nvPr/>
          </p:nvSpPr>
          <p:spPr>
            <a:xfrm>
              <a:off x="7982188" y="2709148"/>
              <a:ext cx="9525" cy="85725"/>
            </a:xfrm>
            <a:custGeom>
              <a:avLst/>
              <a:gdLst>
                <a:gd name="connsiteX0" fmla="*/ 3572 w 0"/>
                <a:gd name="connsiteY0" fmla="*/ 3572 h 85725"/>
                <a:gd name="connsiteX1" fmla="*/ 3572 w 0"/>
                <a:gd name="connsiteY1" fmla="*/ 85487 h 85725"/>
              </a:gdLst>
              <a:ahLst/>
              <a:cxnLst>
                <a:cxn ang="0">
                  <a:pos x="connsiteX0" y="connsiteY0"/>
                </a:cxn>
                <a:cxn ang="0">
                  <a:pos x="connsiteX1" y="connsiteY1"/>
                </a:cxn>
              </a:cxnLst>
              <a:rect l="l" t="t" r="r" b="b"/>
              <a:pathLst>
                <a:path h="85725">
                  <a:moveTo>
                    <a:pt x="3572" y="3572"/>
                  </a:moveTo>
                  <a:lnTo>
                    <a:pt x="3572" y="85487"/>
                  </a:lnTo>
                </a:path>
              </a:pathLst>
            </a:custGeom>
            <a:ln w="12700" cap="flat">
              <a:solidFill>
                <a:schemeClr val="bg1"/>
              </a:solid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D2B8CD37-4544-4600-8426-A573ABF0B580}"/>
                </a:ext>
              </a:extLst>
            </p:cNvPr>
            <p:cNvSpPr/>
            <p:nvPr/>
          </p:nvSpPr>
          <p:spPr>
            <a:xfrm>
              <a:off x="7982188" y="2979658"/>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5656783-99D7-4B08-8FC1-BCDFC7E8C365}"/>
                </a:ext>
              </a:extLst>
            </p:cNvPr>
            <p:cNvSpPr/>
            <p:nvPr/>
          </p:nvSpPr>
          <p:spPr>
            <a:xfrm>
              <a:off x="7982188" y="324921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5B3F650A-A420-4A36-BFCC-6A5DA0592338}"/>
                </a:ext>
              </a:extLst>
            </p:cNvPr>
            <p:cNvSpPr/>
            <p:nvPr/>
          </p:nvSpPr>
          <p:spPr>
            <a:xfrm>
              <a:off x="7982188" y="351972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49BE9846-30FA-4CEC-BEDF-44B91ED5F072}"/>
                </a:ext>
              </a:extLst>
            </p:cNvPr>
            <p:cNvSpPr/>
            <p:nvPr/>
          </p:nvSpPr>
          <p:spPr>
            <a:xfrm>
              <a:off x="7982188" y="378928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8918C0D7-3438-4421-8661-C3FC562F435B}"/>
                </a:ext>
              </a:extLst>
            </p:cNvPr>
            <p:cNvSpPr/>
            <p:nvPr/>
          </p:nvSpPr>
          <p:spPr>
            <a:xfrm>
              <a:off x="7982188" y="405979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676B9B2A-05B7-40E7-B197-A989D012E7E4}"/>
                </a:ext>
              </a:extLst>
            </p:cNvPr>
            <p:cNvSpPr/>
            <p:nvPr/>
          </p:nvSpPr>
          <p:spPr>
            <a:xfrm>
              <a:off x="7982188" y="432935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grpSp>
      <p:pic>
        <p:nvPicPr>
          <p:cNvPr id="30" name="Bildobjekt 29" descr="En bild som visar ritning&#10;&#10;Automatiskt genererad beskrivning">
            <a:extLst>
              <a:ext uri="{FF2B5EF4-FFF2-40B4-BE49-F238E27FC236}">
                <a16:creationId xmlns:a16="http://schemas.microsoft.com/office/drawing/2014/main" id="{04A12266-3F03-4E10-AD9E-603BBDAE8321}"/>
              </a:ext>
            </a:extLst>
          </p:cNvPr>
          <p:cNvPicPr>
            <a:picLocks noChangeAspect="1"/>
          </p:cNvPicPr>
          <p:nvPr userDrawn="1"/>
        </p:nvPicPr>
        <p:blipFill>
          <a:blip r:embed="rId2"/>
          <a:stretch>
            <a:fillRect/>
          </a:stretch>
        </p:blipFill>
        <p:spPr>
          <a:xfrm>
            <a:off x="11547873" y="161800"/>
            <a:ext cx="430162" cy="526977"/>
          </a:xfrm>
          <a:prstGeom prst="rect">
            <a:avLst/>
          </a:prstGeom>
        </p:spPr>
      </p:pic>
    </p:spTree>
    <p:extLst>
      <p:ext uri="{BB962C8B-B14F-4D97-AF65-F5344CB8AC3E}">
        <p14:creationId xmlns:p14="http://schemas.microsoft.com/office/powerpoint/2010/main" val="2274036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Intro och avslutnings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a:t>Klicka här för att ändra format</a:t>
            </a:r>
          </a:p>
        </p:txBody>
      </p:sp>
      <p:grpSp>
        <p:nvGrpSpPr>
          <p:cNvPr id="14" name="Bild 12">
            <a:extLst>
              <a:ext uri="{FF2B5EF4-FFF2-40B4-BE49-F238E27FC236}">
                <a16:creationId xmlns:a16="http://schemas.microsoft.com/office/drawing/2014/main"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4" name="Bildobjekt 3" descr="En bild som visar ritning, tecken&#10;&#10;Automatiskt genererad beskrivning">
            <a:extLst>
              <a:ext uri="{FF2B5EF4-FFF2-40B4-BE49-F238E27FC236}">
                <a16:creationId xmlns:a16="http://schemas.microsoft.com/office/drawing/2014/main" id="{3473D7B5-FFFE-4F0A-AEB1-BD57E13EC0F0}"/>
              </a:ext>
            </a:extLst>
          </p:cNvPr>
          <p:cNvPicPr>
            <a:picLocks noChangeAspect="1"/>
          </p:cNvPicPr>
          <p:nvPr userDrawn="1"/>
        </p:nvPicPr>
        <p:blipFill>
          <a:blip r:embed="rId2"/>
          <a:stretch>
            <a:fillRect/>
          </a:stretch>
        </p:blipFill>
        <p:spPr>
          <a:xfrm>
            <a:off x="714754" y="5380038"/>
            <a:ext cx="1926836" cy="795693"/>
          </a:xfrm>
          <a:prstGeom prst="rect">
            <a:avLst/>
          </a:prstGeom>
        </p:spPr>
      </p:pic>
    </p:spTree>
    <p:extLst>
      <p:ext uri="{BB962C8B-B14F-4D97-AF65-F5344CB8AC3E}">
        <p14:creationId xmlns:p14="http://schemas.microsoft.com/office/powerpoint/2010/main" val="2390902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Innehåll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5188245" cy="1038253"/>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31838" y="2420938"/>
            <a:ext cx="5184776"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7" y="1016001"/>
            <a:ext cx="5689601" cy="5329238"/>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3496600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Rubrik och innehåll_grön">
    <p:bg>
      <p:bgPr>
        <a:solidFill>
          <a:schemeClr val="accent3"/>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16000"/>
            <a:ext cx="5367632" cy="1044575"/>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8" y="2420938"/>
            <a:ext cx="5367633" cy="3924300"/>
          </a:xfrm>
        </p:spPr>
        <p:txBody>
          <a:bodyPr/>
          <a:lstStyle>
            <a:lvl1pPr marL="0" indent="0">
              <a:buNone/>
              <a:defRPr sz="2000">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3" name="Frihandsfigur: Form 12">
            <a:extLst>
              <a:ext uri="{FF2B5EF4-FFF2-40B4-BE49-F238E27FC236}">
                <a16:creationId xmlns:a16="http://schemas.microsoft.com/office/drawing/2014/main" id="{E224027E-F31E-419B-A956-6AE31D98E0A7}"/>
              </a:ext>
            </a:extLst>
          </p:cNvPr>
          <p:cNvSpPr/>
          <p:nvPr/>
        </p:nvSpPr>
        <p:spPr>
          <a:xfrm rot="10800000">
            <a:off x="5815471" y="4346212"/>
            <a:ext cx="2360231" cy="4722812"/>
          </a:xfrm>
          <a:custGeom>
            <a:avLst/>
            <a:gdLst>
              <a:gd name="connsiteX0" fmla="*/ 3572 w 1181100"/>
              <a:gd name="connsiteY0" fmla="*/ 2382917 h 2381250"/>
              <a:gd name="connsiteX1" fmla="*/ 1185624 w 1181100"/>
              <a:gd name="connsiteY1" fmla="*/ 3572 h 2381250"/>
            </a:gdLst>
            <a:ahLst/>
            <a:cxnLst>
              <a:cxn ang="0">
                <a:pos x="connsiteX0" y="connsiteY0"/>
              </a:cxn>
              <a:cxn ang="0">
                <a:pos x="connsiteX1" y="connsiteY1"/>
              </a:cxn>
            </a:cxnLst>
            <a:rect l="l" t="t" r="r" b="b"/>
            <a:pathLst>
              <a:path w="1181100" h="2381250">
                <a:moveTo>
                  <a:pt x="3572" y="2382917"/>
                </a:moveTo>
                <a:lnTo>
                  <a:pt x="1185624" y="3572"/>
                </a:lnTo>
              </a:path>
            </a:pathLst>
          </a:custGeom>
          <a:ln w="12700" cap="flat">
            <a:solidFill>
              <a:schemeClr val="bg1"/>
            </a:solid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BD8B1939-D009-4693-9E5F-66C38F60FCA1}"/>
              </a:ext>
            </a:extLst>
          </p:cNvPr>
          <p:cNvSpPr/>
          <p:nvPr/>
        </p:nvSpPr>
        <p:spPr>
          <a:xfrm rot="10800000">
            <a:off x="11032724" y="4344323"/>
            <a:ext cx="2379265" cy="4722812"/>
          </a:xfrm>
          <a:custGeom>
            <a:avLst/>
            <a:gdLst>
              <a:gd name="connsiteX0" fmla="*/ 3572 w 1190625"/>
              <a:gd name="connsiteY0" fmla="*/ 3572 h 2381250"/>
              <a:gd name="connsiteX1" fmla="*/ 1187529 w 1190625"/>
              <a:gd name="connsiteY1" fmla="*/ 2381964 h 2381250"/>
            </a:gdLst>
            <a:ahLst/>
            <a:cxnLst>
              <a:cxn ang="0">
                <a:pos x="connsiteX0" y="connsiteY0"/>
              </a:cxn>
              <a:cxn ang="0">
                <a:pos x="connsiteX1" y="connsiteY1"/>
              </a:cxn>
            </a:cxnLst>
            <a:rect l="l" t="t" r="r" b="b"/>
            <a:pathLst>
              <a:path w="1190625" h="2381250">
                <a:moveTo>
                  <a:pt x="3572" y="3572"/>
                </a:moveTo>
                <a:lnTo>
                  <a:pt x="1187529" y="2381964"/>
                </a:lnTo>
              </a:path>
            </a:pathLst>
          </a:custGeom>
          <a:ln w="12700" cap="flat">
            <a:solidFill>
              <a:schemeClr val="bg1"/>
            </a:solid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B5F45494-5972-4B5E-BD0C-EB8BD37DBE3E}"/>
              </a:ext>
            </a:extLst>
          </p:cNvPr>
          <p:cNvSpPr/>
          <p:nvPr/>
        </p:nvSpPr>
        <p:spPr>
          <a:xfrm rot="10800000">
            <a:off x="7450502" y="571499"/>
            <a:ext cx="4320745" cy="4313113"/>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C0EBDD0B-3CFD-44BD-B271-2F862D735303}"/>
              </a:ext>
            </a:extLst>
          </p:cNvPr>
          <p:cNvSpPr/>
          <p:nvPr/>
        </p:nvSpPr>
        <p:spPr>
          <a:xfrm rot="10800000">
            <a:off x="11771248" y="2723454"/>
            <a:ext cx="380682" cy="18891"/>
          </a:xfrm>
          <a:custGeom>
            <a:avLst/>
            <a:gdLst>
              <a:gd name="connsiteX0" fmla="*/ 193119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3119" y="3572"/>
                </a:moveTo>
                <a:lnTo>
                  <a:pt x="3572" y="3572"/>
                </a:lnTo>
              </a:path>
            </a:pathLst>
          </a:custGeom>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9E96EF8E-165F-48B6-AAA1-8119F72BCC2F}"/>
              </a:ext>
            </a:extLst>
          </p:cNvPr>
          <p:cNvSpPr/>
          <p:nvPr userDrawn="1"/>
        </p:nvSpPr>
        <p:spPr>
          <a:xfrm rot="10800000">
            <a:off x="7073627" y="2687737"/>
            <a:ext cx="187398" cy="45719"/>
          </a:xfrm>
          <a:custGeom>
            <a:avLst/>
            <a:gdLst>
              <a:gd name="connsiteX0" fmla="*/ 192167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2167" y="3572"/>
                </a:moveTo>
                <a:lnTo>
                  <a:pt x="3572" y="3572"/>
                </a:lnTo>
              </a:path>
            </a:pathLst>
          </a:custGeom>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7152C02-463D-4799-AEB7-8CC51F517AA4}"/>
              </a:ext>
            </a:extLst>
          </p:cNvPr>
          <p:cNvSpPr/>
          <p:nvPr/>
        </p:nvSpPr>
        <p:spPr>
          <a:xfrm rot="10800000">
            <a:off x="9481442" y="2611995"/>
            <a:ext cx="266478" cy="264477"/>
          </a:xfrm>
          <a:custGeom>
            <a:avLst/>
            <a:gdLst>
              <a:gd name="connsiteX0" fmla="*/ 138827 w 133350"/>
              <a:gd name="connsiteY0" fmla="*/ 71199 h 133350"/>
              <a:gd name="connsiteX1" fmla="*/ 71199 w 133350"/>
              <a:gd name="connsiteY1" fmla="*/ 138827 h 133350"/>
              <a:gd name="connsiteX2" fmla="*/ 3572 w 133350"/>
              <a:gd name="connsiteY2" fmla="*/ 71199 h 133350"/>
              <a:gd name="connsiteX3" fmla="*/ 71199 w 133350"/>
              <a:gd name="connsiteY3" fmla="*/ 3572 h 133350"/>
              <a:gd name="connsiteX4" fmla="*/ 138827 w 133350"/>
              <a:gd name="connsiteY4" fmla="*/ 71199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8827" y="71199"/>
                </a:moveTo>
                <a:cubicBezTo>
                  <a:pt x="138827" y="108549"/>
                  <a:pt x="108549" y="138827"/>
                  <a:pt x="71199" y="138827"/>
                </a:cubicBezTo>
                <a:cubicBezTo>
                  <a:pt x="33850" y="138827"/>
                  <a:pt x="3572" y="108549"/>
                  <a:pt x="3572" y="71199"/>
                </a:cubicBezTo>
                <a:cubicBezTo>
                  <a:pt x="3572" y="33850"/>
                  <a:pt x="33850" y="3572"/>
                  <a:pt x="71199" y="3572"/>
                </a:cubicBezTo>
                <a:cubicBezTo>
                  <a:pt x="108549" y="3572"/>
                  <a:pt x="138827" y="33850"/>
                  <a:pt x="138827" y="71199"/>
                </a:cubicBezTo>
                <a:close/>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2C622ED-5990-46E9-A58C-C268888FD70D}"/>
              </a:ext>
            </a:extLst>
          </p:cNvPr>
          <p:cNvSpPr/>
          <p:nvPr/>
        </p:nvSpPr>
        <p:spPr>
          <a:xfrm rot="5400000">
            <a:off x="4760477" y="2833929"/>
            <a:ext cx="8543924" cy="3542826"/>
          </a:xfrm>
          <a:custGeom>
            <a:avLst/>
            <a:gdLst>
              <a:gd name="connsiteX0" fmla="*/ 3572 w 4352925"/>
              <a:gd name="connsiteY0" fmla="*/ 3572 h 1781175"/>
              <a:gd name="connsiteX1" fmla="*/ 4355545 w 4352925"/>
              <a:gd name="connsiteY1" fmla="*/ 3572 h 1781175"/>
              <a:gd name="connsiteX2" fmla="*/ 4355545 w 4352925"/>
              <a:gd name="connsiteY2" fmla="*/ 1785699 h 1781175"/>
              <a:gd name="connsiteX3" fmla="*/ 3572 w 4352925"/>
              <a:gd name="connsiteY3" fmla="*/ 1785699 h 1781175"/>
            </a:gdLst>
            <a:ahLst/>
            <a:cxnLst>
              <a:cxn ang="0">
                <a:pos x="connsiteX0" y="connsiteY0"/>
              </a:cxn>
              <a:cxn ang="0">
                <a:pos x="connsiteX1" y="connsiteY1"/>
              </a:cxn>
              <a:cxn ang="0">
                <a:pos x="connsiteX2" y="connsiteY2"/>
              </a:cxn>
              <a:cxn ang="0">
                <a:pos x="connsiteX3" y="connsiteY3"/>
              </a:cxn>
            </a:cxnLst>
            <a:rect l="l" t="t" r="r" b="b"/>
            <a:pathLst>
              <a:path w="4352925" h="1781175">
                <a:moveTo>
                  <a:pt x="3572" y="3572"/>
                </a:moveTo>
                <a:lnTo>
                  <a:pt x="4355545" y="3572"/>
                </a:lnTo>
                <a:lnTo>
                  <a:pt x="4355545" y="1785699"/>
                </a:lnTo>
                <a:lnTo>
                  <a:pt x="3572" y="1785699"/>
                </a:lnTo>
                <a:close/>
              </a:path>
            </a:pathLst>
          </a:custGeom>
          <a:noFill/>
          <a:ln w="12700" cap="flat">
            <a:solidFill>
              <a:schemeClr val="bg1"/>
            </a:solid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FE41A834-F608-420E-ADB9-78B4863B8C1C}"/>
              </a:ext>
            </a:extLst>
          </p:cNvPr>
          <p:cNvSpPr/>
          <p:nvPr/>
        </p:nvSpPr>
        <p:spPr>
          <a:xfrm rot="5400000">
            <a:off x="5929913" y="4046990"/>
            <a:ext cx="3802751" cy="1155682"/>
          </a:xfrm>
          <a:custGeom>
            <a:avLst/>
            <a:gdLst>
              <a:gd name="connsiteX0" fmla="*/ 3572 w 1924050"/>
              <a:gd name="connsiteY0" fmla="*/ 581739 h 581025"/>
              <a:gd name="connsiteX1" fmla="*/ 3572 w 1924050"/>
              <a:gd name="connsiteY1" fmla="*/ 3572 h 581025"/>
              <a:gd name="connsiteX2" fmla="*/ 1926670 w 1924050"/>
              <a:gd name="connsiteY2" fmla="*/ 3572 h 581025"/>
              <a:gd name="connsiteX3" fmla="*/ 1926670 w 1924050"/>
              <a:gd name="connsiteY3" fmla="*/ 581739 h 581025"/>
            </a:gdLst>
            <a:ahLst/>
            <a:cxnLst>
              <a:cxn ang="0">
                <a:pos x="connsiteX0" y="connsiteY0"/>
              </a:cxn>
              <a:cxn ang="0">
                <a:pos x="connsiteX1" y="connsiteY1"/>
              </a:cxn>
              <a:cxn ang="0">
                <a:pos x="connsiteX2" y="connsiteY2"/>
              </a:cxn>
              <a:cxn ang="0">
                <a:pos x="connsiteX3" y="connsiteY3"/>
              </a:cxn>
            </a:cxnLst>
            <a:rect l="l" t="t" r="r" b="b"/>
            <a:pathLst>
              <a:path w="1924050" h="581025">
                <a:moveTo>
                  <a:pt x="3572" y="581739"/>
                </a:moveTo>
                <a:lnTo>
                  <a:pt x="3572" y="3572"/>
                </a:lnTo>
                <a:lnTo>
                  <a:pt x="1926670" y="3572"/>
                </a:lnTo>
                <a:lnTo>
                  <a:pt x="1926670" y="581739"/>
                </a:lnTo>
              </a:path>
            </a:pathLst>
          </a:custGeom>
          <a:noFill/>
          <a:ln w="12700" cap="flat">
            <a:solidFill>
              <a:schemeClr val="bg1"/>
            </a:solid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1217FD72-C3AE-456F-8FED-0720FE9C1F59}"/>
              </a:ext>
            </a:extLst>
          </p:cNvPr>
          <p:cNvSpPr/>
          <p:nvPr/>
        </p:nvSpPr>
        <p:spPr>
          <a:xfrm rot="5400000">
            <a:off x="9537515" y="4556315"/>
            <a:ext cx="168261" cy="170510"/>
          </a:xfrm>
          <a:custGeom>
            <a:avLst/>
            <a:gdLst>
              <a:gd name="connsiteX0" fmla="*/ 89297 w 85725"/>
              <a:gd name="connsiteY0" fmla="*/ 46434 h 85725"/>
              <a:gd name="connsiteX1" fmla="*/ 46434 w 85725"/>
              <a:gd name="connsiteY1" fmla="*/ 89297 h 85725"/>
              <a:gd name="connsiteX2" fmla="*/ 3572 w 85725"/>
              <a:gd name="connsiteY2" fmla="*/ 46434 h 85725"/>
              <a:gd name="connsiteX3" fmla="*/ 46434 w 85725"/>
              <a:gd name="connsiteY3" fmla="*/ 3572 h 85725"/>
              <a:gd name="connsiteX4" fmla="*/ 89297 w 85725"/>
              <a:gd name="connsiteY4" fmla="*/ 4643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9297" y="46434"/>
                </a:moveTo>
                <a:cubicBezTo>
                  <a:pt x="89297" y="70107"/>
                  <a:pt x="70107" y="89297"/>
                  <a:pt x="46434" y="89297"/>
                </a:cubicBezTo>
                <a:cubicBezTo>
                  <a:pt x="22762" y="89297"/>
                  <a:pt x="3572" y="70107"/>
                  <a:pt x="3572" y="46434"/>
                </a:cubicBezTo>
                <a:cubicBezTo>
                  <a:pt x="3572" y="22762"/>
                  <a:pt x="22762" y="3572"/>
                  <a:pt x="46434" y="3572"/>
                </a:cubicBezTo>
                <a:cubicBezTo>
                  <a:pt x="70107" y="3572"/>
                  <a:pt x="89297" y="22762"/>
                  <a:pt x="89297" y="46434"/>
                </a:cubicBezTo>
                <a:close/>
              </a:path>
            </a:pathLst>
          </a:custGeom>
          <a:solidFill>
            <a:schemeClr val="bg1"/>
          </a:solidFill>
          <a:ln w="12700" cap="flat">
            <a:solidFill>
              <a:schemeClr val="bg1"/>
            </a:solid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C0BC28-0177-4DE1-B93A-786F0EEC70DD}"/>
              </a:ext>
            </a:extLst>
          </p:cNvPr>
          <p:cNvSpPr/>
          <p:nvPr/>
        </p:nvSpPr>
        <p:spPr>
          <a:xfrm rot="5400000">
            <a:off x="9733220" y="4277533"/>
            <a:ext cx="2804352" cy="663096"/>
          </a:xfrm>
          <a:custGeom>
            <a:avLst/>
            <a:gdLst>
              <a:gd name="connsiteX0" fmla="*/ 3572 w 1428750"/>
              <a:gd name="connsiteY0" fmla="*/ 336947 h 333375"/>
              <a:gd name="connsiteX1" fmla="*/ 716042 w 1428750"/>
              <a:gd name="connsiteY1" fmla="*/ 3572 h 333375"/>
              <a:gd name="connsiteX2" fmla="*/ 1428512 w 1428750"/>
              <a:gd name="connsiteY2" fmla="*/ 336947 h 333375"/>
            </a:gdLst>
            <a:ahLst/>
            <a:cxnLst>
              <a:cxn ang="0">
                <a:pos x="connsiteX0" y="connsiteY0"/>
              </a:cxn>
              <a:cxn ang="0">
                <a:pos x="connsiteX1" y="connsiteY1"/>
              </a:cxn>
              <a:cxn ang="0">
                <a:pos x="connsiteX2" y="connsiteY2"/>
              </a:cxn>
            </a:cxnLst>
            <a:rect l="l" t="t" r="r" b="b"/>
            <a:pathLst>
              <a:path w="1428750" h="333375">
                <a:moveTo>
                  <a:pt x="3572" y="336947"/>
                </a:moveTo>
                <a:cubicBezTo>
                  <a:pt x="174069" y="133112"/>
                  <a:pt x="429339" y="3572"/>
                  <a:pt x="716042" y="3572"/>
                </a:cubicBezTo>
                <a:cubicBezTo>
                  <a:pt x="1002744" y="3572"/>
                  <a:pt x="1258015" y="133112"/>
                  <a:pt x="1428512" y="336947"/>
                </a:cubicBezTo>
              </a:path>
            </a:pathLst>
          </a:custGeom>
          <a:noFill/>
          <a:ln w="12700" cap="flat">
            <a:solidFill>
              <a:schemeClr val="bg1"/>
            </a:solidFill>
            <a:prstDash val="solid"/>
            <a:miter/>
          </a:ln>
        </p:spPr>
        <p:txBody>
          <a:bodyPr rtlCol="0" anchor="ctr"/>
          <a:lstStyle/>
          <a:p>
            <a:endParaRPr lang="sv-SE"/>
          </a:p>
        </p:txBody>
      </p:sp>
      <p:pic>
        <p:nvPicPr>
          <p:cNvPr id="3" name="Bildobjekt 2" descr="En bild som visar ritning&#10;&#10;Automatiskt genererad beskrivning">
            <a:extLst>
              <a:ext uri="{FF2B5EF4-FFF2-40B4-BE49-F238E27FC236}">
                <a16:creationId xmlns:a16="http://schemas.microsoft.com/office/drawing/2014/main" id="{0038CB0E-0C31-42F8-85EC-B689409A26B4}"/>
              </a:ext>
            </a:extLst>
          </p:cNvPr>
          <p:cNvPicPr>
            <a:picLocks noChangeAspect="1"/>
          </p:cNvPicPr>
          <p:nvPr userDrawn="1"/>
        </p:nvPicPr>
        <p:blipFill>
          <a:blip r:embed="rId2"/>
          <a:stretch>
            <a:fillRect/>
          </a:stretch>
        </p:blipFill>
        <p:spPr>
          <a:xfrm>
            <a:off x="11547873" y="161800"/>
            <a:ext cx="430162" cy="526977"/>
          </a:xfrm>
          <a:prstGeom prst="rect">
            <a:avLst/>
          </a:prstGeom>
        </p:spPr>
      </p:pic>
    </p:spTree>
    <p:extLst>
      <p:ext uri="{BB962C8B-B14F-4D97-AF65-F5344CB8AC3E}">
        <p14:creationId xmlns:p14="http://schemas.microsoft.com/office/powerpoint/2010/main" val="2016665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Rubrik och innehåll_röd">
    <p:bg>
      <p:bgPr>
        <a:solidFill>
          <a:schemeClr val="accent5"/>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6"/>
            <a:ext cx="5367632" cy="1031080"/>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9" y="2420938"/>
            <a:ext cx="5384127" cy="3924300"/>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grpSp>
        <p:nvGrpSpPr>
          <p:cNvPr id="44" name="Bild 42">
            <a:extLst>
              <a:ext uri="{FF2B5EF4-FFF2-40B4-BE49-F238E27FC236}">
                <a16:creationId xmlns:a16="http://schemas.microsoft.com/office/drawing/2014/main" id="{6ACE637D-AFF5-401A-981F-95E12EA868E8}"/>
              </a:ext>
            </a:extLst>
          </p:cNvPr>
          <p:cNvGrpSpPr/>
          <p:nvPr/>
        </p:nvGrpSpPr>
        <p:grpSpPr>
          <a:xfrm rot="5400000">
            <a:off x="7254071" y="-95249"/>
            <a:ext cx="6975869" cy="6975869"/>
            <a:chOff x="5081587" y="2414587"/>
            <a:chExt cx="2028825" cy="2028825"/>
          </a:xfrm>
        </p:grpSpPr>
        <p:sp>
          <p:nvSpPr>
            <p:cNvPr id="45" name="Frihandsfigur: Form 44">
              <a:extLst>
                <a:ext uri="{FF2B5EF4-FFF2-40B4-BE49-F238E27FC236}">
                  <a16:creationId xmlns:a16="http://schemas.microsoft.com/office/drawing/2014/main" id="{19BA5273-21D4-47C1-99E1-12517DB3D732}"/>
                </a:ext>
              </a:extLst>
            </p:cNvPr>
            <p:cNvSpPr/>
            <p:nvPr/>
          </p:nvSpPr>
          <p:spPr>
            <a:xfrm>
              <a:off x="5078015" y="2411015"/>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960F8A23-01A8-4402-9C15-38B9525442AE}"/>
                </a:ext>
              </a:extLst>
            </p:cNvPr>
            <p:cNvSpPr/>
            <p:nvPr/>
          </p:nvSpPr>
          <p:spPr>
            <a:xfrm>
              <a:off x="5078015" y="2411015"/>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7AB467DA-A527-4D73-9207-EDBA1D470275}"/>
                </a:ext>
              </a:extLst>
            </p:cNvPr>
            <p:cNvSpPr/>
            <p:nvPr/>
          </p:nvSpPr>
          <p:spPr>
            <a:xfrm>
              <a:off x="5078015" y="2411015"/>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48" name="Frihandsfigur: Form 47">
              <a:extLst>
                <a:ext uri="{FF2B5EF4-FFF2-40B4-BE49-F238E27FC236}">
                  <a16:creationId xmlns:a16="http://schemas.microsoft.com/office/drawing/2014/main" id="{BDC43072-020B-4EE1-BA96-0101B202C02B}"/>
                </a:ext>
              </a:extLst>
            </p:cNvPr>
            <p:cNvSpPr/>
            <p:nvPr/>
          </p:nvSpPr>
          <p:spPr>
            <a:xfrm>
              <a:off x="5078015" y="2411015"/>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id="{038C6A3C-B7F9-46D3-AF5A-03B691D5DD41}"/>
                </a:ext>
              </a:extLst>
            </p:cNvPr>
            <p:cNvSpPr/>
            <p:nvPr/>
          </p:nvSpPr>
          <p:spPr>
            <a:xfrm>
              <a:off x="5078015" y="2411015"/>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id="{08DE4A73-31F1-4134-ACB6-83CBB2FF5DB2}"/>
                </a:ext>
              </a:extLst>
            </p:cNvPr>
            <p:cNvSpPr/>
            <p:nvPr/>
          </p:nvSpPr>
          <p:spPr>
            <a:xfrm>
              <a:off x="5078015" y="2411015"/>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5020F4F2-57EF-4B4D-A0D7-8EC05643CD6C}"/>
                </a:ext>
              </a:extLst>
            </p:cNvPr>
            <p:cNvSpPr/>
            <p:nvPr/>
          </p:nvSpPr>
          <p:spPr>
            <a:xfrm>
              <a:off x="5078015" y="2411015"/>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53" name="Bild 51">
            <a:extLst>
              <a:ext uri="{FF2B5EF4-FFF2-40B4-BE49-F238E27FC236}">
                <a16:creationId xmlns:a16="http://schemas.microsoft.com/office/drawing/2014/main" id="{7EA2CC82-CE7E-4103-B011-55D8F6949A5B}"/>
              </a:ext>
            </a:extLst>
          </p:cNvPr>
          <p:cNvGrpSpPr/>
          <p:nvPr/>
        </p:nvGrpSpPr>
        <p:grpSpPr>
          <a:xfrm rot="5400000">
            <a:off x="3978411" y="2850069"/>
            <a:ext cx="13077937" cy="6818974"/>
            <a:chOff x="4205287" y="2443162"/>
            <a:chExt cx="3781425" cy="1971675"/>
          </a:xfrm>
        </p:grpSpPr>
        <p:sp>
          <p:nvSpPr>
            <p:cNvPr id="54" name="Frihandsfigur: Form 53">
              <a:extLst>
                <a:ext uri="{FF2B5EF4-FFF2-40B4-BE49-F238E27FC236}">
                  <a16:creationId xmlns:a16="http://schemas.microsoft.com/office/drawing/2014/main" id="{B0CCDD2A-A197-42F9-BBAD-207BE541C221}"/>
                </a:ext>
              </a:extLst>
            </p:cNvPr>
            <p:cNvSpPr/>
            <p:nvPr/>
          </p:nvSpPr>
          <p:spPr>
            <a:xfrm>
              <a:off x="4201715" y="409979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DACA401D-3681-41C6-9EA9-C9D779A9C604}"/>
                </a:ext>
              </a:extLst>
            </p:cNvPr>
            <p:cNvSpPr/>
            <p:nvPr/>
          </p:nvSpPr>
          <p:spPr>
            <a:xfrm>
              <a:off x="4201715" y="437030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F7C7D91B-500C-48D1-983D-BE41DF3F4959}"/>
                </a:ext>
              </a:extLst>
            </p:cNvPr>
            <p:cNvSpPr/>
            <p:nvPr/>
          </p:nvSpPr>
          <p:spPr>
            <a:xfrm>
              <a:off x="4201715" y="383024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87FEC089-ADC3-4E3B-B511-A2FA1F41FB65}"/>
                </a:ext>
              </a:extLst>
            </p:cNvPr>
            <p:cNvSpPr/>
            <p:nvPr/>
          </p:nvSpPr>
          <p:spPr>
            <a:xfrm>
              <a:off x="4201715" y="355973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A44C6446-4492-4CA9-A075-B5F1A14446CE}"/>
                </a:ext>
              </a:extLst>
            </p:cNvPr>
            <p:cNvSpPr/>
            <p:nvPr/>
          </p:nvSpPr>
          <p:spPr>
            <a:xfrm>
              <a:off x="4201715" y="329017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FA6A5D84-B2AB-4AED-B690-9937717BB071}"/>
                </a:ext>
              </a:extLst>
            </p:cNvPr>
            <p:cNvSpPr/>
            <p:nvPr/>
          </p:nvSpPr>
          <p:spPr>
            <a:xfrm>
              <a:off x="4201715" y="301966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D00C1C94-B051-48DA-87C8-754F88942D2B}"/>
                </a:ext>
              </a:extLst>
            </p:cNvPr>
            <p:cNvSpPr/>
            <p:nvPr/>
          </p:nvSpPr>
          <p:spPr>
            <a:xfrm>
              <a:off x="4201715" y="2750105"/>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8F5A80B5-7625-414C-9B2B-8EF3EF841835}"/>
                </a:ext>
              </a:extLst>
            </p:cNvPr>
            <p:cNvSpPr/>
            <p:nvPr/>
          </p:nvSpPr>
          <p:spPr>
            <a:xfrm>
              <a:off x="4201715" y="248054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926AFF88-22EB-4ABE-92ED-9D17305F051C}"/>
                </a:ext>
              </a:extLst>
            </p:cNvPr>
            <p:cNvSpPr/>
            <p:nvPr/>
          </p:nvSpPr>
          <p:spPr>
            <a:xfrm>
              <a:off x="7982188" y="243959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EEC445FC-F121-4CC5-86D2-13574CB6461B}"/>
                </a:ext>
              </a:extLst>
            </p:cNvPr>
            <p:cNvSpPr/>
            <p:nvPr/>
          </p:nvSpPr>
          <p:spPr>
            <a:xfrm>
              <a:off x="7982188" y="2709148"/>
              <a:ext cx="9525" cy="85725"/>
            </a:xfrm>
            <a:custGeom>
              <a:avLst/>
              <a:gdLst>
                <a:gd name="connsiteX0" fmla="*/ 3572 w 0"/>
                <a:gd name="connsiteY0" fmla="*/ 3572 h 85725"/>
                <a:gd name="connsiteX1" fmla="*/ 3572 w 0"/>
                <a:gd name="connsiteY1" fmla="*/ 85487 h 85725"/>
              </a:gdLst>
              <a:ahLst/>
              <a:cxnLst>
                <a:cxn ang="0">
                  <a:pos x="connsiteX0" y="connsiteY0"/>
                </a:cxn>
                <a:cxn ang="0">
                  <a:pos x="connsiteX1" y="connsiteY1"/>
                </a:cxn>
              </a:cxnLst>
              <a:rect l="l" t="t" r="r" b="b"/>
              <a:pathLst>
                <a:path h="85725">
                  <a:moveTo>
                    <a:pt x="3572" y="3572"/>
                  </a:moveTo>
                  <a:lnTo>
                    <a:pt x="3572" y="85487"/>
                  </a:lnTo>
                </a:path>
              </a:pathLst>
            </a:custGeom>
            <a:ln w="12700" cap="flat">
              <a:solidFill>
                <a:schemeClr val="bg1"/>
              </a:solid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D2B8CD37-4544-4600-8426-A573ABF0B580}"/>
                </a:ext>
              </a:extLst>
            </p:cNvPr>
            <p:cNvSpPr/>
            <p:nvPr/>
          </p:nvSpPr>
          <p:spPr>
            <a:xfrm>
              <a:off x="7982188" y="2979658"/>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5656783-99D7-4B08-8FC1-BCDFC7E8C365}"/>
                </a:ext>
              </a:extLst>
            </p:cNvPr>
            <p:cNvSpPr/>
            <p:nvPr/>
          </p:nvSpPr>
          <p:spPr>
            <a:xfrm>
              <a:off x="7982188" y="324921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5B3F650A-A420-4A36-BFCC-6A5DA0592338}"/>
                </a:ext>
              </a:extLst>
            </p:cNvPr>
            <p:cNvSpPr/>
            <p:nvPr/>
          </p:nvSpPr>
          <p:spPr>
            <a:xfrm>
              <a:off x="7982188" y="351972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49BE9846-30FA-4CEC-BEDF-44B91ED5F072}"/>
                </a:ext>
              </a:extLst>
            </p:cNvPr>
            <p:cNvSpPr/>
            <p:nvPr/>
          </p:nvSpPr>
          <p:spPr>
            <a:xfrm>
              <a:off x="7982188" y="378928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8918C0D7-3438-4421-8661-C3FC562F435B}"/>
                </a:ext>
              </a:extLst>
            </p:cNvPr>
            <p:cNvSpPr/>
            <p:nvPr/>
          </p:nvSpPr>
          <p:spPr>
            <a:xfrm>
              <a:off x="7982188" y="405979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676B9B2A-05B7-40E7-B197-A989D012E7E4}"/>
                </a:ext>
              </a:extLst>
            </p:cNvPr>
            <p:cNvSpPr/>
            <p:nvPr/>
          </p:nvSpPr>
          <p:spPr>
            <a:xfrm>
              <a:off x="7982188" y="432935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grpSp>
      <p:pic>
        <p:nvPicPr>
          <p:cNvPr id="30" name="Bildobjekt 29" descr="En bild som visar ritning&#10;&#10;Automatiskt genererad beskrivning">
            <a:extLst>
              <a:ext uri="{FF2B5EF4-FFF2-40B4-BE49-F238E27FC236}">
                <a16:creationId xmlns:a16="http://schemas.microsoft.com/office/drawing/2014/main" id="{04A12266-3F03-4E10-AD9E-603BBDAE8321}"/>
              </a:ext>
            </a:extLst>
          </p:cNvPr>
          <p:cNvPicPr>
            <a:picLocks noChangeAspect="1"/>
          </p:cNvPicPr>
          <p:nvPr userDrawn="1"/>
        </p:nvPicPr>
        <p:blipFill>
          <a:blip r:embed="rId2"/>
          <a:stretch>
            <a:fillRect/>
          </a:stretch>
        </p:blipFill>
        <p:spPr>
          <a:xfrm>
            <a:off x="11547873" y="161800"/>
            <a:ext cx="430162" cy="526977"/>
          </a:xfrm>
          <a:prstGeom prst="rect">
            <a:avLst/>
          </a:prstGeom>
        </p:spPr>
      </p:pic>
    </p:spTree>
    <p:extLst>
      <p:ext uri="{BB962C8B-B14F-4D97-AF65-F5344CB8AC3E}">
        <p14:creationId xmlns:p14="http://schemas.microsoft.com/office/powerpoint/2010/main" val="1529008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Rubrik och innehåll_vit">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7731938" cy="1039377"/>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8" y="2420938"/>
            <a:ext cx="5370312"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28" name="Bild 12">
            <a:extLst>
              <a:ext uri="{FF2B5EF4-FFF2-40B4-BE49-F238E27FC236}">
                <a16:creationId xmlns:a16="http://schemas.microsoft.com/office/drawing/2014/main" id="{252D8DF5-3DB0-4A9E-AA5D-5F3F696E0B41}"/>
              </a:ext>
            </a:extLst>
          </p:cNvPr>
          <p:cNvGrpSpPr/>
          <p:nvPr userDrawn="1"/>
        </p:nvGrpSpPr>
        <p:grpSpPr>
          <a:xfrm rot="11721435">
            <a:off x="6865145" y="1080939"/>
            <a:ext cx="7162970" cy="7076968"/>
            <a:chOff x="8149828" y="4715850"/>
            <a:chExt cx="2028825" cy="2028825"/>
          </a:xfrm>
        </p:grpSpPr>
        <p:sp>
          <p:nvSpPr>
            <p:cNvPr id="29" name="Frihandsfigur: Form 28">
              <a:extLst>
                <a:ext uri="{FF2B5EF4-FFF2-40B4-BE49-F238E27FC236}">
                  <a16:creationId xmlns:a16="http://schemas.microsoft.com/office/drawing/2014/main" id="{EE9567F3-B293-4278-84F7-B0AF41D20575}"/>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tx1"/>
              </a:solid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8BC8637F-FFE7-40C6-95AA-6FD73CA05870}"/>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tx1"/>
              </a:solid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2E73A415-9D93-4F1D-9598-7089E6728A98}"/>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tx1"/>
              </a:solid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07B6DC64-939C-4420-A865-F2912D2EC8CF}"/>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tx1"/>
              </a:solid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F51F4248-BB39-42F0-ADB6-CFD52B719617}"/>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tx1"/>
              </a:solid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EB08580F-32E1-4C20-9382-2DB27B249ACA}"/>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tx1"/>
              </a:solid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48BB14A5-EFD8-4FC4-87B9-8557D967CE2C}"/>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tx1"/>
              </a:solidFill>
              <a:prstDash val="solid"/>
              <a:miter/>
            </a:ln>
          </p:spPr>
          <p:txBody>
            <a:bodyPr rtlCol="0" anchor="ctr"/>
            <a:lstStyle/>
            <a:p>
              <a:endParaRPr lang="sv-SE"/>
            </a:p>
          </p:txBody>
        </p:sp>
      </p:grpSp>
    </p:spTree>
    <p:extLst>
      <p:ext uri="{BB962C8B-B14F-4D97-AF65-F5344CB8AC3E}">
        <p14:creationId xmlns:p14="http://schemas.microsoft.com/office/powerpoint/2010/main" val="180776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grön">
    <p:bg>
      <p:bgPr>
        <a:solidFill>
          <a:schemeClr val="accent3"/>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16000"/>
            <a:ext cx="5367632" cy="1044575"/>
          </a:xfrm>
        </p:spPr>
        <p:txBody>
          <a:bodyPr anchor="b" anchorCtr="0"/>
          <a:lstStyle>
            <a:lvl1pPr>
              <a:defRPr>
                <a:solidFill>
                  <a:schemeClr val="bg1"/>
                </a:solidFill>
              </a:defRPr>
            </a:lvl1pPr>
          </a:lstStyle>
          <a:p>
            <a:r>
              <a:rPr lang="sv-SE" dirty="0"/>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8" y="2420938"/>
            <a:ext cx="5367633" cy="3924300"/>
          </a:xfrm>
        </p:spPr>
        <p:txBody>
          <a:bodyPr/>
          <a:lstStyle>
            <a:lvl1pPr marL="0" indent="0">
              <a:buNone/>
              <a:defRPr sz="2000">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3" name="Frihandsfigur: Form 12">
            <a:extLst>
              <a:ext uri="{FF2B5EF4-FFF2-40B4-BE49-F238E27FC236}">
                <a16:creationId xmlns:a16="http://schemas.microsoft.com/office/drawing/2014/main" id="{E224027E-F31E-419B-A956-6AE31D98E0A7}"/>
              </a:ext>
            </a:extLst>
          </p:cNvPr>
          <p:cNvSpPr/>
          <p:nvPr/>
        </p:nvSpPr>
        <p:spPr>
          <a:xfrm rot="10800000">
            <a:off x="5815471" y="4346212"/>
            <a:ext cx="2360231" cy="4722812"/>
          </a:xfrm>
          <a:custGeom>
            <a:avLst/>
            <a:gdLst>
              <a:gd name="connsiteX0" fmla="*/ 3572 w 1181100"/>
              <a:gd name="connsiteY0" fmla="*/ 2382917 h 2381250"/>
              <a:gd name="connsiteX1" fmla="*/ 1185624 w 1181100"/>
              <a:gd name="connsiteY1" fmla="*/ 3572 h 2381250"/>
            </a:gdLst>
            <a:ahLst/>
            <a:cxnLst>
              <a:cxn ang="0">
                <a:pos x="connsiteX0" y="connsiteY0"/>
              </a:cxn>
              <a:cxn ang="0">
                <a:pos x="connsiteX1" y="connsiteY1"/>
              </a:cxn>
            </a:cxnLst>
            <a:rect l="l" t="t" r="r" b="b"/>
            <a:pathLst>
              <a:path w="1181100" h="2381250">
                <a:moveTo>
                  <a:pt x="3572" y="2382917"/>
                </a:moveTo>
                <a:lnTo>
                  <a:pt x="1185624" y="3572"/>
                </a:lnTo>
              </a:path>
            </a:pathLst>
          </a:custGeom>
          <a:ln w="12700" cap="flat">
            <a:solidFill>
              <a:schemeClr val="bg1"/>
            </a:solid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BD8B1939-D009-4693-9E5F-66C38F60FCA1}"/>
              </a:ext>
            </a:extLst>
          </p:cNvPr>
          <p:cNvSpPr/>
          <p:nvPr/>
        </p:nvSpPr>
        <p:spPr>
          <a:xfrm rot="10800000">
            <a:off x="11032724" y="4344323"/>
            <a:ext cx="2379265" cy="4722812"/>
          </a:xfrm>
          <a:custGeom>
            <a:avLst/>
            <a:gdLst>
              <a:gd name="connsiteX0" fmla="*/ 3572 w 1190625"/>
              <a:gd name="connsiteY0" fmla="*/ 3572 h 2381250"/>
              <a:gd name="connsiteX1" fmla="*/ 1187529 w 1190625"/>
              <a:gd name="connsiteY1" fmla="*/ 2381964 h 2381250"/>
            </a:gdLst>
            <a:ahLst/>
            <a:cxnLst>
              <a:cxn ang="0">
                <a:pos x="connsiteX0" y="connsiteY0"/>
              </a:cxn>
              <a:cxn ang="0">
                <a:pos x="connsiteX1" y="connsiteY1"/>
              </a:cxn>
            </a:cxnLst>
            <a:rect l="l" t="t" r="r" b="b"/>
            <a:pathLst>
              <a:path w="1190625" h="2381250">
                <a:moveTo>
                  <a:pt x="3572" y="3572"/>
                </a:moveTo>
                <a:lnTo>
                  <a:pt x="1187529" y="2381964"/>
                </a:lnTo>
              </a:path>
            </a:pathLst>
          </a:custGeom>
          <a:ln w="12700" cap="flat">
            <a:solidFill>
              <a:schemeClr val="bg1"/>
            </a:solid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B5F45494-5972-4B5E-BD0C-EB8BD37DBE3E}"/>
              </a:ext>
            </a:extLst>
          </p:cNvPr>
          <p:cNvSpPr/>
          <p:nvPr/>
        </p:nvSpPr>
        <p:spPr>
          <a:xfrm rot="10800000">
            <a:off x="7450502" y="571499"/>
            <a:ext cx="4320745" cy="4313113"/>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C0EBDD0B-3CFD-44BD-B271-2F862D735303}"/>
              </a:ext>
            </a:extLst>
          </p:cNvPr>
          <p:cNvSpPr/>
          <p:nvPr/>
        </p:nvSpPr>
        <p:spPr>
          <a:xfrm rot="10800000">
            <a:off x="11771248" y="2723454"/>
            <a:ext cx="380682" cy="18891"/>
          </a:xfrm>
          <a:custGeom>
            <a:avLst/>
            <a:gdLst>
              <a:gd name="connsiteX0" fmla="*/ 193119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3119" y="3572"/>
                </a:moveTo>
                <a:lnTo>
                  <a:pt x="3572" y="3572"/>
                </a:lnTo>
              </a:path>
            </a:pathLst>
          </a:custGeom>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9E96EF8E-165F-48B6-AAA1-8119F72BCC2F}"/>
              </a:ext>
            </a:extLst>
          </p:cNvPr>
          <p:cNvSpPr/>
          <p:nvPr userDrawn="1"/>
        </p:nvSpPr>
        <p:spPr>
          <a:xfrm rot="10800000">
            <a:off x="7073627" y="2687737"/>
            <a:ext cx="187398" cy="45719"/>
          </a:xfrm>
          <a:custGeom>
            <a:avLst/>
            <a:gdLst>
              <a:gd name="connsiteX0" fmla="*/ 192167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2167" y="3572"/>
                </a:moveTo>
                <a:lnTo>
                  <a:pt x="3572" y="3572"/>
                </a:lnTo>
              </a:path>
            </a:pathLst>
          </a:custGeom>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7152C02-463D-4799-AEB7-8CC51F517AA4}"/>
              </a:ext>
            </a:extLst>
          </p:cNvPr>
          <p:cNvSpPr/>
          <p:nvPr/>
        </p:nvSpPr>
        <p:spPr>
          <a:xfrm rot="10800000">
            <a:off x="9481442" y="2611995"/>
            <a:ext cx="266478" cy="264477"/>
          </a:xfrm>
          <a:custGeom>
            <a:avLst/>
            <a:gdLst>
              <a:gd name="connsiteX0" fmla="*/ 138827 w 133350"/>
              <a:gd name="connsiteY0" fmla="*/ 71199 h 133350"/>
              <a:gd name="connsiteX1" fmla="*/ 71199 w 133350"/>
              <a:gd name="connsiteY1" fmla="*/ 138827 h 133350"/>
              <a:gd name="connsiteX2" fmla="*/ 3572 w 133350"/>
              <a:gd name="connsiteY2" fmla="*/ 71199 h 133350"/>
              <a:gd name="connsiteX3" fmla="*/ 71199 w 133350"/>
              <a:gd name="connsiteY3" fmla="*/ 3572 h 133350"/>
              <a:gd name="connsiteX4" fmla="*/ 138827 w 133350"/>
              <a:gd name="connsiteY4" fmla="*/ 71199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8827" y="71199"/>
                </a:moveTo>
                <a:cubicBezTo>
                  <a:pt x="138827" y="108549"/>
                  <a:pt x="108549" y="138827"/>
                  <a:pt x="71199" y="138827"/>
                </a:cubicBezTo>
                <a:cubicBezTo>
                  <a:pt x="33850" y="138827"/>
                  <a:pt x="3572" y="108549"/>
                  <a:pt x="3572" y="71199"/>
                </a:cubicBezTo>
                <a:cubicBezTo>
                  <a:pt x="3572" y="33850"/>
                  <a:pt x="33850" y="3572"/>
                  <a:pt x="71199" y="3572"/>
                </a:cubicBezTo>
                <a:cubicBezTo>
                  <a:pt x="108549" y="3572"/>
                  <a:pt x="138827" y="33850"/>
                  <a:pt x="138827" y="71199"/>
                </a:cubicBezTo>
                <a:close/>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2C622ED-5990-46E9-A58C-C268888FD70D}"/>
              </a:ext>
            </a:extLst>
          </p:cNvPr>
          <p:cNvSpPr/>
          <p:nvPr/>
        </p:nvSpPr>
        <p:spPr>
          <a:xfrm rot="5400000">
            <a:off x="4760477" y="2833929"/>
            <a:ext cx="8543924" cy="3542826"/>
          </a:xfrm>
          <a:custGeom>
            <a:avLst/>
            <a:gdLst>
              <a:gd name="connsiteX0" fmla="*/ 3572 w 4352925"/>
              <a:gd name="connsiteY0" fmla="*/ 3572 h 1781175"/>
              <a:gd name="connsiteX1" fmla="*/ 4355545 w 4352925"/>
              <a:gd name="connsiteY1" fmla="*/ 3572 h 1781175"/>
              <a:gd name="connsiteX2" fmla="*/ 4355545 w 4352925"/>
              <a:gd name="connsiteY2" fmla="*/ 1785699 h 1781175"/>
              <a:gd name="connsiteX3" fmla="*/ 3572 w 4352925"/>
              <a:gd name="connsiteY3" fmla="*/ 1785699 h 1781175"/>
            </a:gdLst>
            <a:ahLst/>
            <a:cxnLst>
              <a:cxn ang="0">
                <a:pos x="connsiteX0" y="connsiteY0"/>
              </a:cxn>
              <a:cxn ang="0">
                <a:pos x="connsiteX1" y="connsiteY1"/>
              </a:cxn>
              <a:cxn ang="0">
                <a:pos x="connsiteX2" y="connsiteY2"/>
              </a:cxn>
              <a:cxn ang="0">
                <a:pos x="connsiteX3" y="connsiteY3"/>
              </a:cxn>
            </a:cxnLst>
            <a:rect l="l" t="t" r="r" b="b"/>
            <a:pathLst>
              <a:path w="4352925" h="1781175">
                <a:moveTo>
                  <a:pt x="3572" y="3572"/>
                </a:moveTo>
                <a:lnTo>
                  <a:pt x="4355545" y="3572"/>
                </a:lnTo>
                <a:lnTo>
                  <a:pt x="4355545" y="1785699"/>
                </a:lnTo>
                <a:lnTo>
                  <a:pt x="3572" y="1785699"/>
                </a:lnTo>
                <a:close/>
              </a:path>
            </a:pathLst>
          </a:custGeom>
          <a:noFill/>
          <a:ln w="12700" cap="flat">
            <a:solidFill>
              <a:schemeClr val="bg1"/>
            </a:solid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FE41A834-F608-420E-ADB9-78B4863B8C1C}"/>
              </a:ext>
            </a:extLst>
          </p:cNvPr>
          <p:cNvSpPr/>
          <p:nvPr/>
        </p:nvSpPr>
        <p:spPr>
          <a:xfrm rot="5400000">
            <a:off x="5929913" y="4046990"/>
            <a:ext cx="3802751" cy="1155682"/>
          </a:xfrm>
          <a:custGeom>
            <a:avLst/>
            <a:gdLst>
              <a:gd name="connsiteX0" fmla="*/ 3572 w 1924050"/>
              <a:gd name="connsiteY0" fmla="*/ 581739 h 581025"/>
              <a:gd name="connsiteX1" fmla="*/ 3572 w 1924050"/>
              <a:gd name="connsiteY1" fmla="*/ 3572 h 581025"/>
              <a:gd name="connsiteX2" fmla="*/ 1926670 w 1924050"/>
              <a:gd name="connsiteY2" fmla="*/ 3572 h 581025"/>
              <a:gd name="connsiteX3" fmla="*/ 1926670 w 1924050"/>
              <a:gd name="connsiteY3" fmla="*/ 581739 h 581025"/>
            </a:gdLst>
            <a:ahLst/>
            <a:cxnLst>
              <a:cxn ang="0">
                <a:pos x="connsiteX0" y="connsiteY0"/>
              </a:cxn>
              <a:cxn ang="0">
                <a:pos x="connsiteX1" y="connsiteY1"/>
              </a:cxn>
              <a:cxn ang="0">
                <a:pos x="connsiteX2" y="connsiteY2"/>
              </a:cxn>
              <a:cxn ang="0">
                <a:pos x="connsiteX3" y="connsiteY3"/>
              </a:cxn>
            </a:cxnLst>
            <a:rect l="l" t="t" r="r" b="b"/>
            <a:pathLst>
              <a:path w="1924050" h="581025">
                <a:moveTo>
                  <a:pt x="3572" y="581739"/>
                </a:moveTo>
                <a:lnTo>
                  <a:pt x="3572" y="3572"/>
                </a:lnTo>
                <a:lnTo>
                  <a:pt x="1926670" y="3572"/>
                </a:lnTo>
                <a:lnTo>
                  <a:pt x="1926670" y="581739"/>
                </a:lnTo>
              </a:path>
            </a:pathLst>
          </a:custGeom>
          <a:noFill/>
          <a:ln w="12700" cap="flat">
            <a:solidFill>
              <a:schemeClr val="bg1"/>
            </a:solid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1217FD72-C3AE-456F-8FED-0720FE9C1F59}"/>
              </a:ext>
            </a:extLst>
          </p:cNvPr>
          <p:cNvSpPr/>
          <p:nvPr/>
        </p:nvSpPr>
        <p:spPr>
          <a:xfrm rot="5400000">
            <a:off x="9537515" y="4556315"/>
            <a:ext cx="168261" cy="170510"/>
          </a:xfrm>
          <a:custGeom>
            <a:avLst/>
            <a:gdLst>
              <a:gd name="connsiteX0" fmla="*/ 89297 w 85725"/>
              <a:gd name="connsiteY0" fmla="*/ 46434 h 85725"/>
              <a:gd name="connsiteX1" fmla="*/ 46434 w 85725"/>
              <a:gd name="connsiteY1" fmla="*/ 89297 h 85725"/>
              <a:gd name="connsiteX2" fmla="*/ 3572 w 85725"/>
              <a:gd name="connsiteY2" fmla="*/ 46434 h 85725"/>
              <a:gd name="connsiteX3" fmla="*/ 46434 w 85725"/>
              <a:gd name="connsiteY3" fmla="*/ 3572 h 85725"/>
              <a:gd name="connsiteX4" fmla="*/ 89297 w 85725"/>
              <a:gd name="connsiteY4" fmla="*/ 4643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9297" y="46434"/>
                </a:moveTo>
                <a:cubicBezTo>
                  <a:pt x="89297" y="70107"/>
                  <a:pt x="70107" y="89297"/>
                  <a:pt x="46434" y="89297"/>
                </a:cubicBezTo>
                <a:cubicBezTo>
                  <a:pt x="22762" y="89297"/>
                  <a:pt x="3572" y="70107"/>
                  <a:pt x="3572" y="46434"/>
                </a:cubicBezTo>
                <a:cubicBezTo>
                  <a:pt x="3572" y="22762"/>
                  <a:pt x="22762" y="3572"/>
                  <a:pt x="46434" y="3572"/>
                </a:cubicBezTo>
                <a:cubicBezTo>
                  <a:pt x="70107" y="3572"/>
                  <a:pt x="89297" y="22762"/>
                  <a:pt x="89297" y="46434"/>
                </a:cubicBezTo>
                <a:close/>
              </a:path>
            </a:pathLst>
          </a:custGeom>
          <a:solidFill>
            <a:schemeClr val="bg1"/>
          </a:solidFill>
          <a:ln w="12700" cap="flat">
            <a:solidFill>
              <a:schemeClr val="bg1"/>
            </a:solid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C0BC28-0177-4DE1-B93A-786F0EEC70DD}"/>
              </a:ext>
            </a:extLst>
          </p:cNvPr>
          <p:cNvSpPr/>
          <p:nvPr/>
        </p:nvSpPr>
        <p:spPr>
          <a:xfrm rot="5400000">
            <a:off x="9733220" y="4277533"/>
            <a:ext cx="2804352" cy="663096"/>
          </a:xfrm>
          <a:custGeom>
            <a:avLst/>
            <a:gdLst>
              <a:gd name="connsiteX0" fmla="*/ 3572 w 1428750"/>
              <a:gd name="connsiteY0" fmla="*/ 336947 h 333375"/>
              <a:gd name="connsiteX1" fmla="*/ 716042 w 1428750"/>
              <a:gd name="connsiteY1" fmla="*/ 3572 h 333375"/>
              <a:gd name="connsiteX2" fmla="*/ 1428512 w 1428750"/>
              <a:gd name="connsiteY2" fmla="*/ 336947 h 333375"/>
            </a:gdLst>
            <a:ahLst/>
            <a:cxnLst>
              <a:cxn ang="0">
                <a:pos x="connsiteX0" y="connsiteY0"/>
              </a:cxn>
              <a:cxn ang="0">
                <a:pos x="connsiteX1" y="connsiteY1"/>
              </a:cxn>
              <a:cxn ang="0">
                <a:pos x="connsiteX2" y="connsiteY2"/>
              </a:cxn>
            </a:cxnLst>
            <a:rect l="l" t="t" r="r" b="b"/>
            <a:pathLst>
              <a:path w="1428750" h="333375">
                <a:moveTo>
                  <a:pt x="3572" y="336947"/>
                </a:moveTo>
                <a:cubicBezTo>
                  <a:pt x="174069" y="133112"/>
                  <a:pt x="429339" y="3572"/>
                  <a:pt x="716042" y="3572"/>
                </a:cubicBezTo>
                <a:cubicBezTo>
                  <a:pt x="1002744" y="3572"/>
                  <a:pt x="1258015" y="133112"/>
                  <a:pt x="1428512" y="336947"/>
                </a:cubicBezTo>
              </a:path>
            </a:pathLst>
          </a:custGeom>
          <a:noFill/>
          <a:ln w="12700" cap="flat">
            <a:solidFill>
              <a:schemeClr val="bg1"/>
            </a:solidFill>
            <a:prstDash val="solid"/>
            <a:miter/>
          </a:ln>
        </p:spPr>
        <p:txBody>
          <a:bodyPr rtlCol="0" anchor="ctr"/>
          <a:lstStyle/>
          <a:p>
            <a:endParaRPr lang="sv-SE"/>
          </a:p>
        </p:txBody>
      </p:sp>
      <p:pic>
        <p:nvPicPr>
          <p:cNvPr id="3" name="Bildobjekt 2" descr="En bild som visar ritning&#10;&#10;Automatiskt genererad beskrivning">
            <a:extLst>
              <a:ext uri="{FF2B5EF4-FFF2-40B4-BE49-F238E27FC236}">
                <a16:creationId xmlns:a16="http://schemas.microsoft.com/office/drawing/2014/main" id="{0038CB0E-0C31-42F8-85EC-B689409A26B4}"/>
              </a:ext>
            </a:extLst>
          </p:cNvPr>
          <p:cNvPicPr>
            <a:picLocks noChangeAspect="1"/>
          </p:cNvPicPr>
          <p:nvPr userDrawn="1"/>
        </p:nvPicPr>
        <p:blipFill>
          <a:blip r:embed="rId2"/>
          <a:stretch>
            <a:fillRect/>
          </a:stretch>
        </p:blipFill>
        <p:spPr>
          <a:xfrm>
            <a:off x="11547873" y="161800"/>
            <a:ext cx="430162" cy="526977"/>
          </a:xfrm>
          <a:prstGeom prst="rect">
            <a:avLst/>
          </a:prstGeom>
        </p:spPr>
      </p:pic>
    </p:spTree>
    <p:extLst>
      <p:ext uri="{BB962C8B-B14F-4D97-AF65-F5344CB8AC3E}">
        <p14:creationId xmlns:p14="http://schemas.microsoft.com/office/powerpoint/2010/main" val="200588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nnehåll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6275388" y="1010416"/>
            <a:ext cx="5188245" cy="105015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275388" y="2420938"/>
            <a:ext cx="568960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745908" y="1010417"/>
            <a:ext cx="5170705" cy="5334822"/>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16159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7627219"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9"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86504"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4" name="Bild 2">
            <a:extLst>
              <a:ext uri="{FF2B5EF4-FFF2-40B4-BE49-F238E27FC236}">
                <a16:creationId xmlns:a16="http://schemas.microsoft.com/office/drawing/2014/main" id="{B5B7B78E-801B-4906-8DD6-528326F931C7}"/>
              </a:ext>
            </a:extLst>
          </p:cNvPr>
          <p:cNvGrpSpPr/>
          <p:nvPr/>
        </p:nvGrpSpPr>
        <p:grpSpPr>
          <a:xfrm>
            <a:off x="8648700" y="-2324098"/>
            <a:ext cx="4178299" cy="8356598"/>
            <a:chOff x="5014912" y="1266825"/>
            <a:chExt cx="2162175" cy="4324350"/>
          </a:xfrm>
        </p:grpSpPr>
        <p:sp>
          <p:nvSpPr>
            <p:cNvPr id="5" name="Frihandsfigur: Form 4">
              <a:extLst>
                <a:ext uri="{FF2B5EF4-FFF2-40B4-BE49-F238E27FC236}">
                  <a16:creationId xmlns:a16="http://schemas.microsoft.com/office/drawing/2014/main"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spTree>
    <p:extLst>
      <p:ext uri="{BB962C8B-B14F-4D97-AF65-F5344CB8AC3E}">
        <p14:creationId xmlns:p14="http://schemas.microsoft.com/office/powerpoint/2010/main" val="3118062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vå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756345"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9" y="2420938"/>
            <a:ext cx="3786481" cy="39242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97514" y="2420938"/>
            <a:ext cx="3787200" cy="39243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Platshållare för bild 9">
            <a:extLst>
              <a:ext uri="{FF2B5EF4-FFF2-40B4-BE49-F238E27FC236}">
                <a16:creationId xmlns:a16="http://schemas.microsoft.com/office/drawing/2014/main" id="{B257B74F-6CE8-4E29-ABEF-A65364B7B2F7}"/>
              </a:ext>
            </a:extLst>
          </p:cNvPr>
          <p:cNvSpPr>
            <a:spLocks noGrp="1"/>
          </p:cNvSpPr>
          <p:nvPr>
            <p:ph type="pic" sz="quarter" idx="14" hasCustomPrompt="1"/>
          </p:nvPr>
        </p:nvSpPr>
        <p:spPr>
          <a:xfrm>
            <a:off x="8667378" y="2420938"/>
            <a:ext cx="3297610" cy="3924300"/>
          </a:xfrm>
        </p:spPr>
        <p:txBody>
          <a:bodyPr anchor="ctr" anchorCtr="0"/>
          <a:lstStyle>
            <a:lvl1pPr marL="0" indent="0">
              <a:buNone/>
              <a:defRPr sz="1400"/>
            </a:lvl1pPr>
          </a:lstStyle>
          <a:p>
            <a:r>
              <a:rPr lang="sv-SE"/>
              <a:t>   Klicka på ikonen för att lägga till en bild</a:t>
            </a:r>
          </a:p>
        </p:txBody>
      </p:sp>
    </p:spTree>
    <p:extLst>
      <p:ext uri="{BB962C8B-B14F-4D97-AF65-F5344CB8AC3E}">
        <p14:creationId xmlns:p14="http://schemas.microsoft.com/office/powerpoint/2010/main" val="2251552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re innehåll med rubriker">
    <p:spTree>
      <p:nvGrpSpPr>
        <p:cNvPr id="1" name=""/>
        <p:cNvGrpSpPr/>
        <p:nvPr/>
      </p:nvGrpSpPr>
      <p:grpSpPr>
        <a:xfrm>
          <a:off x="0" y="0"/>
          <a:ext cx="0" cy="0"/>
          <a:chOff x="0" y="0"/>
          <a:chExt cx="0" cy="0"/>
        </a:xfrm>
      </p:grpSpPr>
      <p:sp>
        <p:nvSpPr>
          <p:cNvPr id="2" name="Rubrik 1"/>
          <p:cNvSpPr>
            <a:spLocks noGrp="1"/>
          </p:cNvSpPr>
          <p:nvPr>
            <p:ph type="title"/>
          </p:nvPr>
        </p:nvSpPr>
        <p:spPr>
          <a:xfrm>
            <a:off x="728368" y="1029494"/>
            <a:ext cx="10623845" cy="670719"/>
          </a:xfrm>
        </p:spPr>
        <p:txBody>
          <a:bodyPr/>
          <a:lstStyle/>
          <a:p>
            <a:r>
              <a:rPr lang="sv-SE"/>
              <a:t>Klicka här för att ändra mall för rubrikformat</a:t>
            </a:r>
          </a:p>
        </p:txBody>
      </p:sp>
      <p:sp>
        <p:nvSpPr>
          <p:cNvPr id="4" name="Platshållare för text 3">
            <a:extLst>
              <a:ext uri="{FF2B5EF4-FFF2-40B4-BE49-F238E27FC236}">
                <a16:creationId xmlns:a16="http://schemas.microsoft.com/office/drawing/2014/main" id="{268FE90F-52DE-4037-82E7-B526C6A59762}"/>
              </a:ext>
            </a:extLst>
          </p:cNvPr>
          <p:cNvSpPr>
            <a:spLocks noGrp="1"/>
          </p:cNvSpPr>
          <p:nvPr>
            <p:ph type="body" sz="quarter" idx="15"/>
          </p:nvPr>
        </p:nvSpPr>
        <p:spPr>
          <a:xfrm>
            <a:off x="732044" y="2060575"/>
            <a:ext cx="3600000" cy="352425"/>
          </a:xfrm>
        </p:spPr>
        <p:txBody>
          <a:bodyPr/>
          <a:lstStyle>
            <a:lvl1pPr marL="0" indent="0">
              <a:buNone/>
              <a:defRPr b="1"/>
            </a:lvl1pPr>
          </a:lstStyle>
          <a:p>
            <a:pPr lvl="0"/>
            <a:r>
              <a:rPr lang="sv-SE"/>
              <a:t>Klicka här för att ändra format på bakgrundstexten</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8" y="2628901"/>
            <a:ext cx="3600000" cy="3713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Platshållare för text 3">
            <a:extLst>
              <a:ext uri="{FF2B5EF4-FFF2-40B4-BE49-F238E27FC236}">
                <a16:creationId xmlns:a16="http://schemas.microsoft.com/office/drawing/2014/main" id="{0F11A86A-2F4B-4E92-A65E-1EC522D728E0}"/>
              </a:ext>
            </a:extLst>
          </p:cNvPr>
          <p:cNvSpPr>
            <a:spLocks noGrp="1"/>
          </p:cNvSpPr>
          <p:nvPr>
            <p:ph type="body" sz="quarter" idx="16"/>
          </p:nvPr>
        </p:nvSpPr>
        <p:spPr>
          <a:xfrm>
            <a:off x="4543873" y="2060575"/>
            <a:ext cx="3600000" cy="352425"/>
          </a:xfrm>
        </p:spPr>
        <p:txBody>
          <a:bodyPr/>
          <a:lstStyle>
            <a:lvl1pPr marL="0" indent="0">
              <a:buNone/>
              <a:defRPr b="1" i="0"/>
            </a:lvl1pPr>
          </a:lstStyle>
          <a:p>
            <a:pPr lvl="0"/>
            <a:r>
              <a:rPr lang="sv-SE"/>
              <a:t>Klicka här för att ändra format på bakgrundstexten</a:t>
            </a:r>
          </a:p>
        </p:txBody>
      </p:sp>
      <p:sp>
        <p:nvSpPr>
          <p:cNvPr id="13" name="Platshållare för innehåll 2">
            <a:extLst>
              <a:ext uri="{FF2B5EF4-FFF2-40B4-BE49-F238E27FC236}">
                <a16:creationId xmlns:a16="http://schemas.microsoft.com/office/drawing/2014/main" id="{62284F5D-7522-4D14-8E05-57FE2468AD93}"/>
              </a:ext>
            </a:extLst>
          </p:cNvPr>
          <p:cNvSpPr>
            <a:spLocks noGrp="1"/>
          </p:cNvSpPr>
          <p:nvPr>
            <p:ph idx="18"/>
          </p:nvPr>
        </p:nvSpPr>
        <p:spPr>
          <a:xfrm>
            <a:off x="4543874"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text 3">
            <a:extLst>
              <a:ext uri="{FF2B5EF4-FFF2-40B4-BE49-F238E27FC236}">
                <a16:creationId xmlns:a16="http://schemas.microsoft.com/office/drawing/2014/main" id="{CABEECD5-8023-46AF-BF9A-FD354B7356C5}"/>
              </a:ext>
            </a:extLst>
          </p:cNvPr>
          <p:cNvSpPr>
            <a:spLocks noGrp="1"/>
          </p:cNvSpPr>
          <p:nvPr>
            <p:ph type="body" sz="quarter" idx="17"/>
          </p:nvPr>
        </p:nvSpPr>
        <p:spPr>
          <a:xfrm>
            <a:off x="8359380" y="2057400"/>
            <a:ext cx="3600000" cy="355600"/>
          </a:xfrm>
        </p:spPr>
        <p:txBody>
          <a:bodyPr/>
          <a:lstStyle>
            <a:lvl1pPr marL="0" indent="0">
              <a:buNone/>
              <a:defRPr b="1"/>
            </a:lvl1pPr>
          </a:lstStyle>
          <a:p>
            <a:pPr lvl="0"/>
            <a:r>
              <a:rPr lang="sv-SE"/>
              <a:t>Klicka här för att ändra format på bakgrundstexten</a:t>
            </a:r>
          </a:p>
        </p:txBody>
      </p:sp>
      <p:sp>
        <p:nvSpPr>
          <p:cNvPr id="14" name="Platshållare för innehåll 2">
            <a:extLst>
              <a:ext uri="{FF2B5EF4-FFF2-40B4-BE49-F238E27FC236}">
                <a16:creationId xmlns:a16="http://schemas.microsoft.com/office/drawing/2014/main" id="{1CB14B13-610E-4C28-A01E-34BE1B0B4B36}"/>
              </a:ext>
            </a:extLst>
          </p:cNvPr>
          <p:cNvSpPr>
            <a:spLocks noGrp="1"/>
          </p:cNvSpPr>
          <p:nvPr>
            <p:ph idx="19"/>
          </p:nvPr>
        </p:nvSpPr>
        <p:spPr>
          <a:xfrm>
            <a:off x="8359380"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4246418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nnehåll och flera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728370" y="1029496"/>
            <a:ext cx="5188245" cy="103107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70" y="2420938"/>
            <a:ext cx="536763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8" y="650874"/>
            <a:ext cx="3554412" cy="2772000"/>
          </a:xfrm>
        </p:spPr>
        <p:txBody>
          <a:bodyPr anchor="ctr" anchorCtr="0"/>
          <a:lstStyle>
            <a:lvl1pPr marL="0" indent="0" algn="ctr">
              <a:buNone/>
              <a:defRPr sz="1200"/>
            </a:lvl1pPr>
          </a:lstStyle>
          <a:p>
            <a:r>
              <a:rPr lang="sv-SE"/>
              <a:t>Klicka på ikonen för att lägga till en bild</a:t>
            </a:r>
          </a:p>
        </p:txBody>
      </p:sp>
      <p:sp>
        <p:nvSpPr>
          <p:cNvPr id="7" name="Platshållare för bild 5">
            <a:extLst>
              <a:ext uri="{FF2B5EF4-FFF2-40B4-BE49-F238E27FC236}">
                <a16:creationId xmlns:a16="http://schemas.microsoft.com/office/drawing/2014/main" id="{275367A0-2F75-4267-B5AE-201A9081C881}"/>
              </a:ext>
            </a:extLst>
          </p:cNvPr>
          <p:cNvSpPr>
            <a:spLocks noGrp="1"/>
          </p:cNvSpPr>
          <p:nvPr>
            <p:ph type="pic" sz="quarter" idx="11"/>
          </p:nvPr>
        </p:nvSpPr>
        <p:spPr>
          <a:xfrm>
            <a:off x="6275388" y="3573238"/>
            <a:ext cx="3554412" cy="2772000"/>
          </a:xfrm>
        </p:spPr>
        <p:txBody>
          <a:bodyPr anchor="ctr" anchorCtr="0"/>
          <a:lstStyle>
            <a:lvl1pPr marL="0" indent="0" algn="ctr">
              <a:buNone/>
              <a:defRPr sz="1200"/>
            </a:lvl1pPr>
          </a:lstStyle>
          <a:p>
            <a:r>
              <a:rPr lang="sv-SE"/>
              <a:t>Klicka på ikonen för att lägga till en bild</a:t>
            </a:r>
          </a:p>
        </p:txBody>
      </p:sp>
      <p:sp>
        <p:nvSpPr>
          <p:cNvPr id="11" name="Platshållare för bild 5">
            <a:extLst>
              <a:ext uri="{FF2B5EF4-FFF2-40B4-BE49-F238E27FC236}">
                <a16:creationId xmlns:a16="http://schemas.microsoft.com/office/drawing/2014/main" id="{5EABC1A9-618E-4119-9BFF-6E56E7F3F6C9}"/>
              </a:ext>
            </a:extLst>
          </p:cNvPr>
          <p:cNvSpPr>
            <a:spLocks noGrp="1"/>
          </p:cNvSpPr>
          <p:nvPr>
            <p:ph type="pic" sz="quarter" idx="14"/>
          </p:nvPr>
        </p:nvSpPr>
        <p:spPr>
          <a:xfrm>
            <a:off x="10001048" y="650875"/>
            <a:ext cx="1962352" cy="1798105"/>
          </a:xfrm>
        </p:spPr>
        <p:txBody>
          <a:bodyPr/>
          <a:lstStyle>
            <a:lvl1pPr marL="0" indent="0" algn="ctr">
              <a:buNone/>
              <a:defRPr sz="800"/>
            </a:lvl1pPr>
          </a:lstStyle>
          <a:p>
            <a:r>
              <a:rPr lang="sv-SE"/>
              <a:t>Klicka på ikonen för att lägga till en bild</a:t>
            </a:r>
          </a:p>
        </p:txBody>
      </p:sp>
      <p:sp>
        <p:nvSpPr>
          <p:cNvPr id="10" name="Platshållare för bild 5">
            <a:extLst>
              <a:ext uri="{FF2B5EF4-FFF2-40B4-BE49-F238E27FC236}">
                <a16:creationId xmlns:a16="http://schemas.microsoft.com/office/drawing/2014/main" id="{F86A67E5-D0AD-4237-A491-19C517E8AC88}"/>
              </a:ext>
            </a:extLst>
          </p:cNvPr>
          <p:cNvSpPr>
            <a:spLocks noGrp="1"/>
          </p:cNvSpPr>
          <p:nvPr>
            <p:ph type="pic" sz="quarter" idx="13"/>
          </p:nvPr>
        </p:nvSpPr>
        <p:spPr>
          <a:xfrm>
            <a:off x="10001049" y="2598056"/>
            <a:ext cx="1962351" cy="1800000"/>
          </a:xfrm>
        </p:spPr>
        <p:txBody>
          <a:bodyPr/>
          <a:lstStyle>
            <a:lvl1pPr marL="0" indent="0" algn="ctr">
              <a:buNone/>
              <a:defRPr sz="800"/>
            </a:lvl1pPr>
          </a:lstStyle>
          <a:p>
            <a:r>
              <a:rPr lang="sv-SE"/>
              <a:t>Klicka på ikonen för att lägga till en bild</a:t>
            </a:r>
          </a:p>
        </p:txBody>
      </p:sp>
      <p:sp>
        <p:nvSpPr>
          <p:cNvPr id="9" name="Platshållare för bild 5">
            <a:extLst>
              <a:ext uri="{FF2B5EF4-FFF2-40B4-BE49-F238E27FC236}">
                <a16:creationId xmlns:a16="http://schemas.microsoft.com/office/drawing/2014/main" id="{9E67A942-8F3A-4502-B038-7D27C2D12BEC}"/>
              </a:ext>
            </a:extLst>
          </p:cNvPr>
          <p:cNvSpPr>
            <a:spLocks noGrp="1"/>
          </p:cNvSpPr>
          <p:nvPr>
            <p:ph type="pic" sz="quarter" idx="12"/>
          </p:nvPr>
        </p:nvSpPr>
        <p:spPr>
          <a:xfrm>
            <a:off x="10001048" y="4547132"/>
            <a:ext cx="1962351" cy="1798106"/>
          </a:xfrm>
        </p:spPr>
        <p:txBody>
          <a:bodyPr/>
          <a:lstStyle>
            <a:lvl1pPr marL="0" indent="0" algn="ctr">
              <a:buNone/>
              <a:defRPr sz="800"/>
            </a:lvl1pPr>
          </a:lstStyle>
          <a:p>
            <a:r>
              <a:rPr lang="sv-SE"/>
              <a:t>Klicka på ikonen för att lägga till en bild</a:t>
            </a:r>
          </a:p>
        </p:txBody>
      </p:sp>
    </p:spTree>
    <p:extLst>
      <p:ext uri="{BB962C8B-B14F-4D97-AF65-F5344CB8AC3E}">
        <p14:creationId xmlns:p14="http://schemas.microsoft.com/office/powerpoint/2010/main" val="4176267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Helsid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Klicka på ikonen för att lägga till en bild</a:t>
            </a:r>
          </a:p>
        </p:txBody>
      </p:sp>
      <p:sp>
        <p:nvSpPr>
          <p:cNvPr id="3" name="Platshållare för text 2">
            <a:extLst>
              <a:ext uri="{FF2B5EF4-FFF2-40B4-BE49-F238E27FC236}">
                <a16:creationId xmlns:a16="http://schemas.microsoft.com/office/drawing/2014/main" id="{A3FCEBF7-9AF5-4409-ACDC-911587DB822E}"/>
              </a:ext>
            </a:extLst>
          </p:cNvPr>
          <p:cNvSpPr>
            <a:spLocks noGrp="1"/>
          </p:cNvSpPr>
          <p:nvPr>
            <p:ph type="body" sz="quarter" idx="14" hasCustomPrompt="1"/>
          </p:nvPr>
        </p:nvSpPr>
        <p:spPr>
          <a:xfrm>
            <a:off x="-2025649" y="3513517"/>
            <a:ext cx="14208125" cy="4438198"/>
          </a:xfrm>
          <a:blipFill>
            <a:blip r:embed="rId2"/>
            <a:stretch>
              <a:fillRect/>
            </a:stretch>
          </a:blipFill>
        </p:spPr>
        <p:txBody>
          <a:bodyPr/>
          <a:lstStyle>
            <a:lvl1pPr marL="0" indent="0">
              <a:buNone/>
              <a:defRPr/>
            </a:lvl1pPr>
          </a:lstStyle>
          <a:p>
            <a:pPr lvl="0"/>
            <a:r>
              <a:rPr lang="sv-SE"/>
              <a:t> </a:t>
            </a:r>
          </a:p>
        </p:txBody>
      </p:sp>
      <p:pic>
        <p:nvPicPr>
          <p:cNvPr id="7" name="Bildobjekt 6" descr="En bild som visar ritning&#10;&#10;Automatiskt genererad beskrivning">
            <a:extLst>
              <a:ext uri="{FF2B5EF4-FFF2-40B4-BE49-F238E27FC236}">
                <a16:creationId xmlns:a16="http://schemas.microsoft.com/office/drawing/2014/main" id="{0A0E974F-32E5-4053-8B8D-8BBF64D58269}"/>
              </a:ext>
            </a:extLst>
          </p:cNvPr>
          <p:cNvPicPr>
            <a:picLocks noChangeAspect="1"/>
          </p:cNvPicPr>
          <p:nvPr userDrawn="1"/>
        </p:nvPicPr>
        <p:blipFill>
          <a:blip r:embed="rId3"/>
          <a:stretch>
            <a:fillRect/>
          </a:stretch>
        </p:blipFill>
        <p:spPr>
          <a:xfrm>
            <a:off x="11628644" y="144132"/>
            <a:ext cx="343764" cy="421134"/>
          </a:xfrm>
          <a:prstGeom prst="rect">
            <a:avLst/>
          </a:prstGeom>
        </p:spPr>
      </p:pic>
    </p:spTree>
    <p:extLst>
      <p:ext uri="{BB962C8B-B14F-4D97-AF65-F5344CB8AC3E}">
        <p14:creationId xmlns:p14="http://schemas.microsoft.com/office/powerpoint/2010/main" val="4184763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om">
    <p:spTree>
      <p:nvGrpSpPr>
        <p:cNvPr id="1" name=""/>
        <p:cNvGrpSpPr/>
        <p:nvPr/>
      </p:nvGrpSpPr>
      <p:grpSpPr>
        <a:xfrm>
          <a:off x="0" y="0"/>
          <a:ext cx="0" cy="0"/>
          <a:chOff x="0" y="0"/>
          <a:chExt cx="0" cy="0"/>
        </a:xfrm>
      </p:grpSpPr>
      <p:grpSp>
        <p:nvGrpSpPr>
          <p:cNvPr id="3" name="Bild 1">
            <a:extLst>
              <a:ext uri="{FF2B5EF4-FFF2-40B4-BE49-F238E27FC236}">
                <a16:creationId xmlns:a16="http://schemas.microsoft.com/office/drawing/2014/main" id="{9E1B81BA-B543-4DA0-8B84-B38FE6C84283}"/>
              </a:ext>
            </a:extLst>
          </p:cNvPr>
          <p:cNvGrpSpPr/>
          <p:nvPr userDrawn="1"/>
        </p:nvGrpSpPr>
        <p:grpSpPr>
          <a:xfrm>
            <a:off x="-479437" y="1371600"/>
            <a:ext cx="14494336" cy="4470400"/>
            <a:chOff x="2590800" y="2347912"/>
            <a:chExt cx="7010400" cy="2162175"/>
          </a:xfrm>
        </p:grpSpPr>
        <p:sp>
          <p:nvSpPr>
            <p:cNvPr id="4" name="Frihandsfigur: Form 3">
              <a:extLst>
                <a:ext uri="{FF2B5EF4-FFF2-40B4-BE49-F238E27FC236}">
                  <a16:creationId xmlns:a16="http://schemas.microsoft.com/office/drawing/2014/main" id="{0C5DCC36-516D-43DE-BDDF-B0B640C92A27}"/>
                </a:ext>
              </a:extLst>
            </p:cNvPr>
            <p:cNvSpPr/>
            <p:nvPr/>
          </p:nvSpPr>
          <p:spPr>
            <a:xfrm>
              <a:off x="7679293" y="3425428"/>
              <a:ext cx="1924050" cy="9525"/>
            </a:xfrm>
            <a:custGeom>
              <a:avLst/>
              <a:gdLst>
                <a:gd name="connsiteX0" fmla="*/ 3572 w 1924050"/>
                <a:gd name="connsiteY0" fmla="*/ 4524 h 0"/>
                <a:gd name="connsiteX1" fmla="*/ 1921907 w 1924050"/>
                <a:gd name="connsiteY1" fmla="*/ 3572 h 0"/>
              </a:gdLst>
              <a:ahLst/>
              <a:cxnLst>
                <a:cxn ang="0">
                  <a:pos x="connsiteX0" y="connsiteY0"/>
                </a:cxn>
                <a:cxn ang="0">
                  <a:pos x="connsiteX1" y="connsiteY1"/>
                </a:cxn>
              </a:cxnLst>
              <a:rect l="l" t="t" r="r" b="b"/>
              <a:pathLst>
                <a:path w="1924050">
                  <a:moveTo>
                    <a:pt x="3572" y="4524"/>
                  </a:moveTo>
                  <a:lnTo>
                    <a:pt x="1921907" y="3572"/>
                  </a:lnTo>
                </a:path>
              </a:pathLst>
            </a:custGeom>
            <a:ln w="12700" cap="flat">
              <a:solidFill>
                <a:schemeClr val="bg1"/>
              </a:solidFill>
              <a:prstDash val="solid"/>
              <a:miter/>
            </a:ln>
          </p:spPr>
          <p:txBody>
            <a:bodyPr rtlCol="0" anchor="ctr"/>
            <a:lstStyle/>
            <a:p>
              <a:endParaRPr lang="sv-SE"/>
            </a:p>
          </p:txBody>
        </p:sp>
        <p:sp>
          <p:nvSpPr>
            <p:cNvPr id="5" name="Frihandsfigur: Form 4">
              <a:extLst>
                <a:ext uri="{FF2B5EF4-FFF2-40B4-BE49-F238E27FC236}">
                  <a16:creationId xmlns:a16="http://schemas.microsoft.com/office/drawing/2014/main" id="{60B7B1C2-53A5-4C78-8779-05CFD9798B01}"/>
                </a:ext>
              </a:extLst>
            </p:cNvPr>
            <p:cNvSpPr/>
            <p:nvPr/>
          </p:nvSpPr>
          <p:spPr>
            <a:xfrm>
              <a:off x="2587228" y="3426380"/>
              <a:ext cx="4495800" cy="9525"/>
            </a:xfrm>
            <a:custGeom>
              <a:avLst/>
              <a:gdLst>
                <a:gd name="connsiteX0" fmla="*/ 3572 w 4495800"/>
                <a:gd name="connsiteY0" fmla="*/ 3572 h 0"/>
                <a:gd name="connsiteX1" fmla="*/ 4501277 w 4495800"/>
                <a:gd name="connsiteY1" fmla="*/ 3572 h 0"/>
              </a:gdLst>
              <a:ahLst/>
              <a:cxnLst>
                <a:cxn ang="0">
                  <a:pos x="connsiteX0" y="connsiteY0"/>
                </a:cxn>
                <a:cxn ang="0">
                  <a:pos x="connsiteX1" y="connsiteY1"/>
                </a:cxn>
              </a:cxnLst>
              <a:rect l="l" t="t" r="r" b="b"/>
              <a:pathLst>
                <a:path w="4495800">
                  <a:moveTo>
                    <a:pt x="3572" y="3572"/>
                  </a:moveTo>
                  <a:lnTo>
                    <a:pt x="4501277" y="3572"/>
                  </a:lnTo>
                </a:path>
              </a:pathLst>
            </a:custGeom>
            <a:ln w="12700" cap="flat">
              <a:solidFill>
                <a:schemeClr val="bg1"/>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B3AC9744-D640-4B8C-9B79-C9C2A893ACE7}"/>
                </a:ext>
              </a:extLst>
            </p:cNvPr>
            <p:cNvSpPr/>
            <p:nvPr/>
          </p:nvSpPr>
          <p:spPr>
            <a:xfrm>
              <a:off x="6301978" y="2346245"/>
              <a:ext cx="2162175" cy="2162175"/>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C274688F-2FFF-41F0-A446-0C330C50AA65}"/>
                </a:ext>
              </a:extLst>
            </p:cNvPr>
            <p:cNvSpPr/>
            <p:nvPr/>
          </p:nvSpPr>
          <p:spPr>
            <a:xfrm>
              <a:off x="7084933" y="3129200"/>
              <a:ext cx="600075" cy="600075"/>
            </a:xfrm>
            <a:custGeom>
              <a:avLst/>
              <a:gdLst>
                <a:gd name="connsiteX0" fmla="*/ 597932 w 600075"/>
                <a:gd name="connsiteY0" fmla="*/ 300752 h 600075"/>
                <a:gd name="connsiteX1" fmla="*/ 300752 w 600075"/>
                <a:gd name="connsiteY1" fmla="*/ 597932 h 600075"/>
                <a:gd name="connsiteX2" fmla="*/ 3571 w 600075"/>
                <a:gd name="connsiteY2" fmla="*/ 300752 h 600075"/>
                <a:gd name="connsiteX3" fmla="*/ 300752 w 600075"/>
                <a:gd name="connsiteY3" fmla="*/ 3572 h 600075"/>
                <a:gd name="connsiteX4" fmla="*/ 597932 w 600075"/>
                <a:gd name="connsiteY4" fmla="*/ 300752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597932" y="300752"/>
                  </a:moveTo>
                  <a:cubicBezTo>
                    <a:pt x="597932" y="464880"/>
                    <a:pt x="464880" y="597932"/>
                    <a:pt x="300752" y="597932"/>
                  </a:cubicBezTo>
                  <a:cubicBezTo>
                    <a:pt x="136623" y="597932"/>
                    <a:pt x="3571" y="464880"/>
                    <a:pt x="3571" y="300752"/>
                  </a:cubicBezTo>
                  <a:cubicBezTo>
                    <a:pt x="3571" y="136624"/>
                    <a:pt x="136623" y="3572"/>
                    <a:pt x="300752" y="3572"/>
                  </a:cubicBezTo>
                  <a:cubicBezTo>
                    <a:pt x="464879" y="3572"/>
                    <a:pt x="597932" y="136624"/>
                    <a:pt x="597932" y="300752"/>
                  </a:cubicBezTo>
                  <a:close/>
                </a:path>
              </a:pathLst>
            </a:custGeom>
            <a:noFill/>
            <a:ln w="12700" cap="flat">
              <a:solidFill>
                <a:schemeClr val="bg1"/>
              </a:solid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F3835143-A935-4BFD-9093-146FFDBB5046}"/>
                </a:ext>
              </a:extLst>
            </p:cNvPr>
            <p:cNvSpPr/>
            <p:nvPr/>
          </p:nvSpPr>
          <p:spPr>
            <a:xfrm>
              <a:off x="7287816" y="3332083"/>
              <a:ext cx="190500" cy="190500"/>
            </a:xfrm>
            <a:custGeom>
              <a:avLst/>
              <a:gdLst>
                <a:gd name="connsiteX0" fmla="*/ 192167 w 190500"/>
                <a:gd name="connsiteY0" fmla="*/ 97869 h 190500"/>
                <a:gd name="connsiteX1" fmla="*/ 97869 w 190500"/>
                <a:gd name="connsiteY1" fmla="*/ 192167 h 190500"/>
                <a:gd name="connsiteX2" fmla="*/ 3572 w 190500"/>
                <a:gd name="connsiteY2" fmla="*/ 97869 h 190500"/>
                <a:gd name="connsiteX3" fmla="*/ 97869 w 190500"/>
                <a:gd name="connsiteY3" fmla="*/ 3572 h 190500"/>
                <a:gd name="connsiteX4" fmla="*/ 192167 w 190500"/>
                <a:gd name="connsiteY4" fmla="*/ 97869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2167" y="97869"/>
                  </a:moveTo>
                  <a:cubicBezTo>
                    <a:pt x="192167" y="149948"/>
                    <a:pt x="149948" y="192167"/>
                    <a:pt x="97869" y="192167"/>
                  </a:cubicBezTo>
                  <a:cubicBezTo>
                    <a:pt x="45790" y="192167"/>
                    <a:pt x="3572" y="149948"/>
                    <a:pt x="3572" y="97869"/>
                  </a:cubicBezTo>
                  <a:cubicBezTo>
                    <a:pt x="3572" y="45790"/>
                    <a:pt x="45790" y="3572"/>
                    <a:pt x="97869" y="3572"/>
                  </a:cubicBezTo>
                  <a:cubicBezTo>
                    <a:pt x="149948" y="3572"/>
                    <a:pt x="192167" y="45790"/>
                    <a:pt x="192167" y="97869"/>
                  </a:cubicBezTo>
                  <a:close/>
                </a:path>
              </a:pathLst>
            </a:custGeom>
            <a:noFill/>
            <a:ln w="12700" cap="flat">
              <a:solidFill>
                <a:schemeClr val="bg1"/>
              </a:solidFill>
              <a:prstDash val="solid"/>
              <a:miter/>
            </a:ln>
          </p:spPr>
          <p:txBody>
            <a:bodyPr rtlCol="0" anchor="ctr"/>
            <a:lstStyle/>
            <a:p>
              <a:endParaRPr lang="sv-SE"/>
            </a:p>
          </p:txBody>
        </p:sp>
      </p:grpSp>
    </p:spTree>
    <p:extLst>
      <p:ext uri="{BB962C8B-B14F-4D97-AF65-F5344CB8AC3E}">
        <p14:creationId xmlns:p14="http://schemas.microsoft.com/office/powerpoint/2010/main" val="3123007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En innehåll_bred">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8917632" cy="1031081"/>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8" y="2420938"/>
            <a:ext cx="8942187"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4" name="Bild 2">
            <a:extLst>
              <a:ext uri="{FF2B5EF4-FFF2-40B4-BE49-F238E27FC236}">
                <a16:creationId xmlns:a16="http://schemas.microsoft.com/office/drawing/2014/main" id="{B5B7B78E-801B-4906-8DD6-528326F931C7}"/>
              </a:ext>
            </a:extLst>
          </p:cNvPr>
          <p:cNvGrpSpPr/>
          <p:nvPr/>
        </p:nvGrpSpPr>
        <p:grpSpPr>
          <a:xfrm>
            <a:off x="9877425" y="-2324098"/>
            <a:ext cx="4178299" cy="8356598"/>
            <a:chOff x="5014912" y="1266825"/>
            <a:chExt cx="2162175" cy="4324350"/>
          </a:xfrm>
        </p:grpSpPr>
        <p:sp>
          <p:nvSpPr>
            <p:cNvPr id="5" name="Frihandsfigur: Form 4">
              <a:extLst>
                <a:ext uri="{FF2B5EF4-FFF2-40B4-BE49-F238E27FC236}">
                  <a16:creationId xmlns:a16="http://schemas.microsoft.com/office/drawing/2014/main"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spTree>
    <p:extLst>
      <p:ext uri="{BB962C8B-B14F-4D97-AF65-F5344CB8AC3E}">
        <p14:creationId xmlns:p14="http://schemas.microsoft.com/office/powerpoint/2010/main" val="1774775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vå delar">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650433" cy="1366838"/>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9" y="2463799"/>
            <a:ext cx="3690958" cy="38814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87844" y="2463800"/>
            <a:ext cx="3690958" cy="38814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4" name="Bild 2">
            <a:extLst>
              <a:ext uri="{FF2B5EF4-FFF2-40B4-BE49-F238E27FC236}">
                <a16:creationId xmlns:a16="http://schemas.microsoft.com/office/drawing/2014/main" id="{B5B7B78E-801B-4906-8DD6-528326F931C7}"/>
              </a:ext>
            </a:extLst>
          </p:cNvPr>
          <p:cNvGrpSpPr/>
          <p:nvPr/>
        </p:nvGrpSpPr>
        <p:grpSpPr>
          <a:xfrm>
            <a:off x="8648700" y="-2324098"/>
            <a:ext cx="4178299" cy="8356598"/>
            <a:chOff x="5014912" y="1266825"/>
            <a:chExt cx="2162175" cy="4324350"/>
          </a:xfrm>
        </p:grpSpPr>
        <p:sp>
          <p:nvSpPr>
            <p:cNvPr id="5" name="Frihandsfigur: Form 4">
              <a:extLst>
                <a:ext uri="{FF2B5EF4-FFF2-40B4-BE49-F238E27FC236}">
                  <a16:creationId xmlns:a16="http://schemas.microsoft.com/office/drawing/2014/main"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spTree>
    <p:extLst>
      <p:ext uri="{BB962C8B-B14F-4D97-AF65-F5344CB8AC3E}">
        <p14:creationId xmlns:p14="http://schemas.microsoft.com/office/powerpoint/2010/main" val="728362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Helsid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Klicka på ikonen för att lägga till en bild</a:t>
            </a:r>
          </a:p>
        </p:txBody>
      </p:sp>
      <p:sp>
        <p:nvSpPr>
          <p:cNvPr id="3" name="Platshållare för text 2">
            <a:extLst>
              <a:ext uri="{FF2B5EF4-FFF2-40B4-BE49-F238E27FC236}">
                <a16:creationId xmlns:a16="http://schemas.microsoft.com/office/drawing/2014/main" id="{A3FCEBF7-9AF5-4409-ACDC-911587DB822E}"/>
              </a:ext>
            </a:extLst>
          </p:cNvPr>
          <p:cNvSpPr>
            <a:spLocks noGrp="1"/>
          </p:cNvSpPr>
          <p:nvPr>
            <p:ph type="body" sz="quarter" idx="14" hasCustomPrompt="1"/>
          </p:nvPr>
        </p:nvSpPr>
        <p:spPr>
          <a:xfrm>
            <a:off x="-2025649" y="3513517"/>
            <a:ext cx="14208125" cy="4438198"/>
          </a:xfrm>
          <a:blipFill>
            <a:blip r:embed="rId2"/>
            <a:stretch>
              <a:fillRect/>
            </a:stretch>
          </a:blipFill>
        </p:spPr>
        <p:txBody>
          <a:bodyPr/>
          <a:lstStyle>
            <a:lvl1pPr marL="0" indent="0">
              <a:buNone/>
              <a:defRPr/>
            </a:lvl1pPr>
          </a:lstStyle>
          <a:p>
            <a:pPr lvl="0"/>
            <a:r>
              <a:rPr lang="sv-SE"/>
              <a:t> </a:t>
            </a:r>
          </a:p>
        </p:txBody>
      </p:sp>
      <p:sp>
        <p:nvSpPr>
          <p:cNvPr id="5" name="Platshållare för text 7">
            <a:extLst>
              <a:ext uri="{FF2B5EF4-FFF2-40B4-BE49-F238E27FC236}">
                <a16:creationId xmlns:a16="http://schemas.microsoft.com/office/drawing/2014/main" id="{3AB07920-F837-4E95-9460-172C3431B5FF}"/>
              </a:ext>
            </a:extLst>
          </p:cNvPr>
          <p:cNvSpPr>
            <a:spLocks noGrp="1"/>
          </p:cNvSpPr>
          <p:nvPr>
            <p:ph type="body" sz="quarter" idx="15" hasCustomPrompt="1"/>
          </p:nvPr>
        </p:nvSpPr>
        <p:spPr>
          <a:xfrm>
            <a:off x="11519500" y="213137"/>
            <a:ext cx="419483" cy="392904"/>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47445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röd">
    <p:bg>
      <p:bgPr>
        <a:solidFill>
          <a:schemeClr val="accent5"/>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6"/>
            <a:ext cx="5367632" cy="1031080"/>
          </a:xfrm>
        </p:spPr>
        <p:txBody>
          <a:bodyPr anchor="b" anchorCtr="0"/>
          <a:lstStyle>
            <a:lvl1pPr>
              <a:defRPr>
                <a:solidFill>
                  <a:schemeClr val="bg1"/>
                </a:solidFill>
              </a:defRPr>
            </a:lvl1pPr>
          </a:lstStyle>
          <a:p>
            <a:r>
              <a:rPr lang="sv-SE" dirty="0"/>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9" y="2420938"/>
            <a:ext cx="5384127" cy="3924300"/>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grpSp>
        <p:nvGrpSpPr>
          <p:cNvPr id="44" name="Bild 42">
            <a:extLst>
              <a:ext uri="{FF2B5EF4-FFF2-40B4-BE49-F238E27FC236}">
                <a16:creationId xmlns:a16="http://schemas.microsoft.com/office/drawing/2014/main" id="{6ACE637D-AFF5-401A-981F-95E12EA868E8}"/>
              </a:ext>
            </a:extLst>
          </p:cNvPr>
          <p:cNvGrpSpPr/>
          <p:nvPr/>
        </p:nvGrpSpPr>
        <p:grpSpPr>
          <a:xfrm rot="5400000">
            <a:off x="7254071" y="-95249"/>
            <a:ext cx="6975869" cy="6975869"/>
            <a:chOff x="5081587" y="2414587"/>
            <a:chExt cx="2028825" cy="2028825"/>
          </a:xfrm>
        </p:grpSpPr>
        <p:sp>
          <p:nvSpPr>
            <p:cNvPr id="45" name="Frihandsfigur: Form 44">
              <a:extLst>
                <a:ext uri="{FF2B5EF4-FFF2-40B4-BE49-F238E27FC236}">
                  <a16:creationId xmlns:a16="http://schemas.microsoft.com/office/drawing/2014/main" id="{19BA5273-21D4-47C1-99E1-12517DB3D732}"/>
                </a:ext>
              </a:extLst>
            </p:cNvPr>
            <p:cNvSpPr/>
            <p:nvPr/>
          </p:nvSpPr>
          <p:spPr>
            <a:xfrm>
              <a:off x="5078015" y="2411015"/>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960F8A23-01A8-4402-9C15-38B9525442AE}"/>
                </a:ext>
              </a:extLst>
            </p:cNvPr>
            <p:cNvSpPr/>
            <p:nvPr/>
          </p:nvSpPr>
          <p:spPr>
            <a:xfrm>
              <a:off x="5078015" y="2411015"/>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7AB467DA-A527-4D73-9207-EDBA1D470275}"/>
                </a:ext>
              </a:extLst>
            </p:cNvPr>
            <p:cNvSpPr/>
            <p:nvPr/>
          </p:nvSpPr>
          <p:spPr>
            <a:xfrm>
              <a:off x="5078015" y="2411015"/>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48" name="Frihandsfigur: Form 47">
              <a:extLst>
                <a:ext uri="{FF2B5EF4-FFF2-40B4-BE49-F238E27FC236}">
                  <a16:creationId xmlns:a16="http://schemas.microsoft.com/office/drawing/2014/main" id="{BDC43072-020B-4EE1-BA96-0101B202C02B}"/>
                </a:ext>
              </a:extLst>
            </p:cNvPr>
            <p:cNvSpPr/>
            <p:nvPr/>
          </p:nvSpPr>
          <p:spPr>
            <a:xfrm>
              <a:off x="5078015" y="2411015"/>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id="{038C6A3C-B7F9-46D3-AF5A-03B691D5DD41}"/>
                </a:ext>
              </a:extLst>
            </p:cNvPr>
            <p:cNvSpPr/>
            <p:nvPr/>
          </p:nvSpPr>
          <p:spPr>
            <a:xfrm>
              <a:off x="5078015" y="2411015"/>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id="{08DE4A73-31F1-4134-ACB6-83CBB2FF5DB2}"/>
                </a:ext>
              </a:extLst>
            </p:cNvPr>
            <p:cNvSpPr/>
            <p:nvPr/>
          </p:nvSpPr>
          <p:spPr>
            <a:xfrm>
              <a:off x="5078015" y="2411015"/>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dirty="0"/>
            </a:p>
          </p:txBody>
        </p:sp>
        <p:sp>
          <p:nvSpPr>
            <p:cNvPr id="51" name="Frihandsfigur: Form 50">
              <a:extLst>
                <a:ext uri="{FF2B5EF4-FFF2-40B4-BE49-F238E27FC236}">
                  <a16:creationId xmlns:a16="http://schemas.microsoft.com/office/drawing/2014/main" id="{5020F4F2-57EF-4B4D-A0D7-8EC05643CD6C}"/>
                </a:ext>
              </a:extLst>
            </p:cNvPr>
            <p:cNvSpPr/>
            <p:nvPr/>
          </p:nvSpPr>
          <p:spPr>
            <a:xfrm>
              <a:off x="5078015" y="2411015"/>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53" name="Bild 51">
            <a:extLst>
              <a:ext uri="{FF2B5EF4-FFF2-40B4-BE49-F238E27FC236}">
                <a16:creationId xmlns:a16="http://schemas.microsoft.com/office/drawing/2014/main" id="{7EA2CC82-CE7E-4103-B011-55D8F6949A5B}"/>
              </a:ext>
            </a:extLst>
          </p:cNvPr>
          <p:cNvGrpSpPr/>
          <p:nvPr/>
        </p:nvGrpSpPr>
        <p:grpSpPr>
          <a:xfrm rot="5400000">
            <a:off x="3978411" y="2850069"/>
            <a:ext cx="13077937" cy="6818974"/>
            <a:chOff x="4205287" y="2443162"/>
            <a:chExt cx="3781425" cy="1971675"/>
          </a:xfrm>
        </p:grpSpPr>
        <p:sp>
          <p:nvSpPr>
            <p:cNvPr id="54" name="Frihandsfigur: Form 53">
              <a:extLst>
                <a:ext uri="{FF2B5EF4-FFF2-40B4-BE49-F238E27FC236}">
                  <a16:creationId xmlns:a16="http://schemas.microsoft.com/office/drawing/2014/main" id="{B0CCDD2A-A197-42F9-BBAD-207BE541C221}"/>
                </a:ext>
              </a:extLst>
            </p:cNvPr>
            <p:cNvSpPr/>
            <p:nvPr/>
          </p:nvSpPr>
          <p:spPr>
            <a:xfrm>
              <a:off x="4201715" y="409979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DACA401D-3681-41C6-9EA9-C9D779A9C604}"/>
                </a:ext>
              </a:extLst>
            </p:cNvPr>
            <p:cNvSpPr/>
            <p:nvPr/>
          </p:nvSpPr>
          <p:spPr>
            <a:xfrm>
              <a:off x="4201715" y="437030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F7C7D91B-500C-48D1-983D-BE41DF3F4959}"/>
                </a:ext>
              </a:extLst>
            </p:cNvPr>
            <p:cNvSpPr/>
            <p:nvPr/>
          </p:nvSpPr>
          <p:spPr>
            <a:xfrm>
              <a:off x="4201715" y="383024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87FEC089-ADC3-4E3B-B511-A2FA1F41FB65}"/>
                </a:ext>
              </a:extLst>
            </p:cNvPr>
            <p:cNvSpPr/>
            <p:nvPr/>
          </p:nvSpPr>
          <p:spPr>
            <a:xfrm>
              <a:off x="4201715" y="355973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A44C6446-4492-4CA9-A075-B5F1A14446CE}"/>
                </a:ext>
              </a:extLst>
            </p:cNvPr>
            <p:cNvSpPr/>
            <p:nvPr/>
          </p:nvSpPr>
          <p:spPr>
            <a:xfrm>
              <a:off x="4201715" y="329017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FA6A5D84-B2AB-4AED-B690-9937717BB071}"/>
                </a:ext>
              </a:extLst>
            </p:cNvPr>
            <p:cNvSpPr/>
            <p:nvPr/>
          </p:nvSpPr>
          <p:spPr>
            <a:xfrm>
              <a:off x="4201715" y="301966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D00C1C94-B051-48DA-87C8-754F88942D2B}"/>
                </a:ext>
              </a:extLst>
            </p:cNvPr>
            <p:cNvSpPr/>
            <p:nvPr/>
          </p:nvSpPr>
          <p:spPr>
            <a:xfrm>
              <a:off x="4201715" y="2750105"/>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8F5A80B5-7625-414C-9B2B-8EF3EF841835}"/>
                </a:ext>
              </a:extLst>
            </p:cNvPr>
            <p:cNvSpPr/>
            <p:nvPr/>
          </p:nvSpPr>
          <p:spPr>
            <a:xfrm>
              <a:off x="4201715" y="248054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926AFF88-22EB-4ABE-92ED-9D17305F051C}"/>
                </a:ext>
              </a:extLst>
            </p:cNvPr>
            <p:cNvSpPr/>
            <p:nvPr/>
          </p:nvSpPr>
          <p:spPr>
            <a:xfrm>
              <a:off x="7982188" y="243959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EEC445FC-F121-4CC5-86D2-13574CB6461B}"/>
                </a:ext>
              </a:extLst>
            </p:cNvPr>
            <p:cNvSpPr/>
            <p:nvPr/>
          </p:nvSpPr>
          <p:spPr>
            <a:xfrm>
              <a:off x="7982188" y="2709148"/>
              <a:ext cx="9525" cy="85725"/>
            </a:xfrm>
            <a:custGeom>
              <a:avLst/>
              <a:gdLst>
                <a:gd name="connsiteX0" fmla="*/ 3572 w 0"/>
                <a:gd name="connsiteY0" fmla="*/ 3572 h 85725"/>
                <a:gd name="connsiteX1" fmla="*/ 3572 w 0"/>
                <a:gd name="connsiteY1" fmla="*/ 85487 h 85725"/>
              </a:gdLst>
              <a:ahLst/>
              <a:cxnLst>
                <a:cxn ang="0">
                  <a:pos x="connsiteX0" y="connsiteY0"/>
                </a:cxn>
                <a:cxn ang="0">
                  <a:pos x="connsiteX1" y="connsiteY1"/>
                </a:cxn>
              </a:cxnLst>
              <a:rect l="l" t="t" r="r" b="b"/>
              <a:pathLst>
                <a:path h="85725">
                  <a:moveTo>
                    <a:pt x="3572" y="3572"/>
                  </a:moveTo>
                  <a:lnTo>
                    <a:pt x="3572" y="85487"/>
                  </a:lnTo>
                </a:path>
              </a:pathLst>
            </a:custGeom>
            <a:ln w="12700" cap="flat">
              <a:solidFill>
                <a:schemeClr val="bg1"/>
              </a:solid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D2B8CD37-4544-4600-8426-A573ABF0B580}"/>
                </a:ext>
              </a:extLst>
            </p:cNvPr>
            <p:cNvSpPr/>
            <p:nvPr/>
          </p:nvSpPr>
          <p:spPr>
            <a:xfrm>
              <a:off x="7982188" y="2979658"/>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5656783-99D7-4B08-8FC1-BCDFC7E8C365}"/>
                </a:ext>
              </a:extLst>
            </p:cNvPr>
            <p:cNvSpPr/>
            <p:nvPr/>
          </p:nvSpPr>
          <p:spPr>
            <a:xfrm>
              <a:off x="7982188" y="324921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5B3F650A-A420-4A36-BFCC-6A5DA0592338}"/>
                </a:ext>
              </a:extLst>
            </p:cNvPr>
            <p:cNvSpPr/>
            <p:nvPr/>
          </p:nvSpPr>
          <p:spPr>
            <a:xfrm>
              <a:off x="7982188" y="351972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49BE9846-30FA-4CEC-BEDF-44B91ED5F072}"/>
                </a:ext>
              </a:extLst>
            </p:cNvPr>
            <p:cNvSpPr/>
            <p:nvPr/>
          </p:nvSpPr>
          <p:spPr>
            <a:xfrm>
              <a:off x="7982188" y="378928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8918C0D7-3438-4421-8661-C3FC562F435B}"/>
                </a:ext>
              </a:extLst>
            </p:cNvPr>
            <p:cNvSpPr/>
            <p:nvPr/>
          </p:nvSpPr>
          <p:spPr>
            <a:xfrm>
              <a:off x="7982188" y="405979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676B9B2A-05B7-40E7-B197-A989D012E7E4}"/>
                </a:ext>
              </a:extLst>
            </p:cNvPr>
            <p:cNvSpPr/>
            <p:nvPr/>
          </p:nvSpPr>
          <p:spPr>
            <a:xfrm>
              <a:off x="7982188" y="432935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grpSp>
      <p:pic>
        <p:nvPicPr>
          <p:cNvPr id="30" name="Bildobjekt 29" descr="En bild som visar ritning&#10;&#10;Automatiskt genererad beskrivning">
            <a:extLst>
              <a:ext uri="{FF2B5EF4-FFF2-40B4-BE49-F238E27FC236}">
                <a16:creationId xmlns:a16="http://schemas.microsoft.com/office/drawing/2014/main" id="{04A12266-3F03-4E10-AD9E-603BBDAE8321}"/>
              </a:ext>
            </a:extLst>
          </p:cNvPr>
          <p:cNvPicPr>
            <a:picLocks noChangeAspect="1"/>
          </p:cNvPicPr>
          <p:nvPr userDrawn="1"/>
        </p:nvPicPr>
        <p:blipFill>
          <a:blip r:embed="rId2"/>
          <a:stretch>
            <a:fillRect/>
          </a:stretch>
        </p:blipFill>
        <p:spPr>
          <a:xfrm>
            <a:off x="11547873" y="161800"/>
            <a:ext cx="430162" cy="526977"/>
          </a:xfrm>
          <a:prstGeom prst="rect">
            <a:avLst/>
          </a:prstGeom>
        </p:spPr>
      </p:pic>
    </p:spTree>
    <p:extLst>
      <p:ext uri="{BB962C8B-B14F-4D97-AF65-F5344CB8AC3E}">
        <p14:creationId xmlns:p14="http://schemas.microsoft.com/office/powerpoint/2010/main" val="1564966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3F7E59-5C04-2516-79A4-C47D40471B6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B385ED6-B9EB-C394-B340-4D347F71446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AB14E28-8D73-0BD9-F368-E85D8FDB718A}"/>
              </a:ext>
            </a:extLst>
          </p:cNvPr>
          <p:cNvSpPr>
            <a:spLocks noGrp="1"/>
          </p:cNvSpPr>
          <p:nvPr>
            <p:ph type="dt" sz="half" idx="10"/>
          </p:nvPr>
        </p:nvSpPr>
        <p:spPr/>
        <p:txBody>
          <a:bodyPr/>
          <a:lstStyle/>
          <a:p>
            <a:fld id="{8A23EDBC-8235-DB4D-BAC3-F5531228EAC4}" type="datetimeFigureOut">
              <a:rPr lang="sv-SE" smtClean="0"/>
              <a:t>2026-03-19</a:t>
            </a:fld>
            <a:endParaRPr lang="sv-SE"/>
          </a:p>
        </p:txBody>
      </p:sp>
      <p:sp>
        <p:nvSpPr>
          <p:cNvPr id="5" name="Platshållare för sidfot 4">
            <a:extLst>
              <a:ext uri="{FF2B5EF4-FFF2-40B4-BE49-F238E27FC236}">
                <a16:creationId xmlns:a16="http://schemas.microsoft.com/office/drawing/2014/main" id="{6ED2EEA5-715B-076A-E70B-A79DDB030E3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B9245F8-8755-F01E-4B56-57B131470769}"/>
              </a:ext>
            </a:extLst>
          </p:cNvPr>
          <p:cNvSpPr>
            <a:spLocks noGrp="1"/>
          </p:cNvSpPr>
          <p:nvPr>
            <p:ph type="sldNum" sz="quarter" idx="12"/>
          </p:nvPr>
        </p:nvSpPr>
        <p:spPr/>
        <p:txBody>
          <a:bodyPr/>
          <a:lstStyle/>
          <a:p>
            <a:fld id="{4E122CCD-78B1-EE40-833E-424B2C43CFA2}" type="slidenum">
              <a:rPr lang="sv-SE" smtClean="0"/>
              <a:t>‹#›</a:t>
            </a:fld>
            <a:endParaRPr lang="sv-SE"/>
          </a:p>
        </p:txBody>
      </p:sp>
    </p:spTree>
    <p:extLst>
      <p:ext uri="{BB962C8B-B14F-4D97-AF65-F5344CB8AC3E}">
        <p14:creationId xmlns:p14="http://schemas.microsoft.com/office/powerpoint/2010/main" val="1484580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om_utan_logga">
    <p:spTree>
      <p:nvGrpSpPr>
        <p:cNvPr id="1" name=""/>
        <p:cNvGrpSpPr/>
        <p:nvPr/>
      </p:nvGrpSpPr>
      <p:grpSpPr>
        <a:xfrm>
          <a:off x="0" y="0"/>
          <a:ext cx="0" cy="0"/>
          <a:chOff x="0" y="0"/>
          <a:chExt cx="0" cy="0"/>
        </a:xfrm>
      </p:grpSpPr>
      <p:grpSp>
        <p:nvGrpSpPr>
          <p:cNvPr id="3" name="Bild 1">
            <a:extLst>
              <a:ext uri="{FF2B5EF4-FFF2-40B4-BE49-F238E27FC236}">
                <a16:creationId xmlns:a16="http://schemas.microsoft.com/office/drawing/2014/main" id="{9E1B81BA-B543-4DA0-8B84-B38FE6C84283}"/>
              </a:ext>
            </a:extLst>
          </p:cNvPr>
          <p:cNvGrpSpPr/>
          <p:nvPr userDrawn="1"/>
        </p:nvGrpSpPr>
        <p:grpSpPr>
          <a:xfrm>
            <a:off x="-479437" y="1371600"/>
            <a:ext cx="14494336" cy="4470400"/>
            <a:chOff x="2590800" y="2347912"/>
            <a:chExt cx="7010400" cy="2162175"/>
          </a:xfrm>
        </p:grpSpPr>
        <p:sp>
          <p:nvSpPr>
            <p:cNvPr id="4" name="Frihandsfigur: Form 3">
              <a:extLst>
                <a:ext uri="{FF2B5EF4-FFF2-40B4-BE49-F238E27FC236}">
                  <a16:creationId xmlns:a16="http://schemas.microsoft.com/office/drawing/2014/main" id="{0C5DCC36-516D-43DE-BDDF-B0B640C92A27}"/>
                </a:ext>
              </a:extLst>
            </p:cNvPr>
            <p:cNvSpPr/>
            <p:nvPr/>
          </p:nvSpPr>
          <p:spPr>
            <a:xfrm>
              <a:off x="7679293" y="3425428"/>
              <a:ext cx="1924050" cy="9525"/>
            </a:xfrm>
            <a:custGeom>
              <a:avLst/>
              <a:gdLst>
                <a:gd name="connsiteX0" fmla="*/ 3572 w 1924050"/>
                <a:gd name="connsiteY0" fmla="*/ 4524 h 0"/>
                <a:gd name="connsiteX1" fmla="*/ 1921907 w 1924050"/>
                <a:gd name="connsiteY1" fmla="*/ 3572 h 0"/>
              </a:gdLst>
              <a:ahLst/>
              <a:cxnLst>
                <a:cxn ang="0">
                  <a:pos x="connsiteX0" y="connsiteY0"/>
                </a:cxn>
                <a:cxn ang="0">
                  <a:pos x="connsiteX1" y="connsiteY1"/>
                </a:cxn>
              </a:cxnLst>
              <a:rect l="l" t="t" r="r" b="b"/>
              <a:pathLst>
                <a:path w="1924050">
                  <a:moveTo>
                    <a:pt x="3572" y="4524"/>
                  </a:moveTo>
                  <a:lnTo>
                    <a:pt x="1921907" y="3572"/>
                  </a:lnTo>
                </a:path>
              </a:pathLst>
            </a:custGeom>
            <a:ln w="12700" cap="flat">
              <a:solidFill>
                <a:schemeClr val="bg1"/>
              </a:solidFill>
              <a:prstDash val="solid"/>
              <a:miter/>
            </a:ln>
          </p:spPr>
          <p:txBody>
            <a:bodyPr rtlCol="0" anchor="ctr"/>
            <a:lstStyle/>
            <a:p>
              <a:endParaRPr lang="sv-SE"/>
            </a:p>
          </p:txBody>
        </p:sp>
        <p:sp>
          <p:nvSpPr>
            <p:cNvPr id="5" name="Frihandsfigur: Form 4">
              <a:extLst>
                <a:ext uri="{FF2B5EF4-FFF2-40B4-BE49-F238E27FC236}">
                  <a16:creationId xmlns:a16="http://schemas.microsoft.com/office/drawing/2014/main" id="{60B7B1C2-53A5-4C78-8779-05CFD9798B01}"/>
                </a:ext>
              </a:extLst>
            </p:cNvPr>
            <p:cNvSpPr/>
            <p:nvPr/>
          </p:nvSpPr>
          <p:spPr>
            <a:xfrm>
              <a:off x="2587228" y="3426380"/>
              <a:ext cx="4495800" cy="9525"/>
            </a:xfrm>
            <a:custGeom>
              <a:avLst/>
              <a:gdLst>
                <a:gd name="connsiteX0" fmla="*/ 3572 w 4495800"/>
                <a:gd name="connsiteY0" fmla="*/ 3572 h 0"/>
                <a:gd name="connsiteX1" fmla="*/ 4501277 w 4495800"/>
                <a:gd name="connsiteY1" fmla="*/ 3572 h 0"/>
              </a:gdLst>
              <a:ahLst/>
              <a:cxnLst>
                <a:cxn ang="0">
                  <a:pos x="connsiteX0" y="connsiteY0"/>
                </a:cxn>
                <a:cxn ang="0">
                  <a:pos x="connsiteX1" y="connsiteY1"/>
                </a:cxn>
              </a:cxnLst>
              <a:rect l="l" t="t" r="r" b="b"/>
              <a:pathLst>
                <a:path w="4495800">
                  <a:moveTo>
                    <a:pt x="3572" y="3572"/>
                  </a:moveTo>
                  <a:lnTo>
                    <a:pt x="4501277" y="3572"/>
                  </a:lnTo>
                </a:path>
              </a:pathLst>
            </a:custGeom>
            <a:ln w="12700" cap="flat">
              <a:solidFill>
                <a:schemeClr val="bg1"/>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B3AC9744-D640-4B8C-9B79-C9C2A893ACE7}"/>
                </a:ext>
              </a:extLst>
            </p:cNvPr>
            <p:cNvSpPr/>
            <p:nvPr/>
          </p:nvSpPr>
          <p:spPr>
            <a:xfrm>
              <a:off x="6301978" y="2346245"/>
              <a:ext cx="2162175" cy="2162175"/>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C274688F-2FFF-41F0-A446-0C330C50AA65}"/>
                </a:ext>
              </a:extLst>
            </p:cNvPr>
            <p:cNvSpPr/>
            <p:nvPr/>
          </p:nvSpPr>
          <p:spPr>
            <a:xfrm>
              <a:off x="7084933" y="3129200"/>
              <a:ext cx="600075" cy="600075"/>
            </a:xfrm>
            <a:custGeom>
              <a:avLst/>
              <a:gdLst>
                <a:gd name="connsiteX0" fmla="*/ 597932 w 600075"/>
                <a:gd name="connsiteY0" fmla="*/ 300752 h 600075"/>
                <a:gd name="connsiteX1" fmla="*/ 300752 w 600075"/>
                <a:gd name="connsiteY1" fmla="*/ 597932 h 600075"/>
                <a:gd name="connsiteX2" fmla="*/ 3571 w 600075"/>
                <a:gd name="connsiteY2" fmla="*/ 300752 h 600075"/>
                <a:gd name="connsiteX3" fmla="*/ 300752 w 600075"/>
                <a:gd name="connsiteY3" fmla="*/ 3572 h 600075"/>
                <a:gd name="connsiteX4" fmla="*/ 597932 w 600075"/>
                <a:gd name="connsiteY4" fmla="*/ 300752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597932" y="300752"/>
                  </a:moveTo>
                  <a:cubicBezTo>
                    <a:pt x="597932" y="464880"/>
                    <a:pt x="464880" y="597932"/>
                    <a:pt x="300752" y="597932"/>
                  </a:cubicBezTo>
                  <a:cubicBezTo>
                    <a:pt x="136623" y="597932"/>
                    <a:pt x="3571" y="464880"/>
                    <a:pt x="3571" y="300752"/>
                  </a:cubicBezTo>
                  <a:cubicBezTo>
                    <a:pt x="3571" y="136624"/>
                    <a:pt x="136623" y="3572"/>
                    <a:pt x="300752" y="3572"/>
                  </a:cubicBezTo>
                  <a:cubicBezTo>
                    <a:pt x="464879" y="3572"/>
                    <a:pt x="597932" y="136624"/>
                    <a:pt x="597932" y="300752"/>
                  </a:cubicBezTo>
                  <a:close/>
                </a:path>
              </a:pathLst>
            </a:custGeom>
            <a:noFill/>
            <a:ln w="12700" cap="flat">
              <a:solidFill>
                <a:schemeClr val="bg1"/>
              </a:solid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F3835143-A935-4BFD-9093-146FFDBB5046}"/>
                </a:ext>
              </a:extLst>
            </p:cNvPr>
            <p:cNvSpPr/>
            <p:nvPr/>
          </p:nvSpPr>
          <p:spPr>
            <a:xfrm>
              <a:off x="7287816" y="3332083"/>
              <a:ext cx="190500" cy="190500"/>
            </a:xfrm>
            <a:custGeom>
              <a:avLst/>
              <a:gdLst>
                <a:gd name="connsiteX0" fmla="*/ 192167 w 190500"/>
                <a:gd name="connsiteY0" fmla="*/ 97869 h 190500"/>
                <a:gd name="connsiteX1" fmla="*/ 97869 w 190500"/>
                <a:gd name="connsiteY1" fmla="*/ 192167 h 190500"/>
                <a:gd name="connsiteX2" fmla="*/ 3572 w 190500"/>
                <a:gd name="connsiteY2" fmla="*/ 97869 h 190500"/>
                <a:gd name="connsiteX3" fmla="*/ 97869 w 190500"/>
                <a:gd name="connsiteY3" fmla="*/ 3572 h 190500"/>
                <a:gd name="connsiteX4" fmla="*/ 192167 w 190500"/>
                <a:gd name="connsiteY4" fmla="*/ 97869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2167" y="97869"/>
                  </a:moveTo>
                  <a:cubicBezTo>
                    <a:pt x="192167" y="149948"/>
                    <a:pt x="149948" y="192167"/>
                    <a:pt x="97869" y="192167"/>
                  </a:cubicBezTo>
                  <a:cubicBezTo>
                    <a:pt x="45790" y="192167"/>
                    <a:pt x="3572" y="149948"/>
                    <a:pt x="3572" y="97869"/>
                  </a:cubicBezTo>
                  <a:cubicBezTo>
                    <a:pt x="3572" y="45790"/>
                    <a:pt x="45790" y="3572"/>
                    <a:pt x="97869" y="3572"/>
                  </a:cubicBezTo>
                  <a:cubicBezTo>
                    <a:pt x="149948" y="3572"/>
                    <a:pt x="192167" y="45790"/>
                    <a:pt x="192167" y="97869"/>
                  </a:cubicBezTo>
                  <a:close/>
                </a:path>
              </a:pathLst>
            </a:custGeom>
            <a:noFill/>
            <a:ln w="12700" cap="flat">
              <a:solidFill>
                <a:schemeClr val="bg1"/>
              </a:solidFill>
              <a:prstDash val="solid"/>
              <a:miter/>
            </a:ln>
          </p:spPr>
          <p:txBody>
            <a:bodyPr rtlCol="0" anchor="ctr"/>
            <a:lstStyle/>
            <a:p>
              <a:endParaRPr lang="sv-SE"/>
            </a:p>
          </p:txBody>
        </p:sp>
      </p:grpSp>
      <p:sp>
        <p:nvSpPr>
          <p:cNvPr id="2" name="textruta 1">
            <a:extLst>
              <a:ext uri="{FF2B5EF4-FFF2-40B4-BE49-F238E27FC236}">
                <a16:creationId xmlns:a16="http://schemas.microsoft.com/office/drawing/2014/main" id="{C4228007-0A80-50B1-B57D-AAB05DE95A5E}"/>
              </a:ext>
            </a:extLst>
          </p:cNvPr>
          <p:cNvSpPr txBox="1"/>
          <p:nvPr userDrawn="1"/>
        </p:nvSpPr>
        <p:spPr>
          <a:xfrm>
            <a:off x="10877550" y="0"/>
            <a:ext cx="1314450" cy="1075682"/>
          </a:xfrm>
          <a:prstGeom prst="rect">
            <a:avLst/>
          </a:prstGeom>
          <a:solidFill>
            <a:schemeClr val="bg1"/>
          </a:solidFill>
        </p:spPr>
        <p:txBody>
          <a:bodyPr wrap="square" rtlCol="0">
            <a:spAutoFit/>
          </a:bodyPr>
          <a:lstStyle/>
          <a:p>
            <a:endParaRPr lang="sv-SE" dirty="0"/>
          </a:p>
        </p:txBody>
      </p:sp>
    </p:spTree>
    <p:extLst>
      <p:ext uri="{BB962C8B-B14F-4D97-AF65-F5344CB8AC3E}">
        <p14:creationId xmlns:p14="http://schemas.microsoft.com/office/powerpoint/2010/main" val="3540055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8842075" cy="1031081"/>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9" y="2420938"/>
            <a:ext cx="4332086"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4" name="Bild 2">
            <a:extLst>
              <a:ext uri="{FF2B5EF4-FFF2-40B4-BE49-F238E27FC236}">
                <a16:creationId xmlns:a16="http://schemas.microsoft.com/office/drawing/2014/main" id="{B5B7B78E-801B-4906-8DD6-528326F931C7}"/>
              </a:ext>
            </a:extLst>
          </p:cNvPr>
          <p:cNvGrpSpPr/>
          <p:nvPr/>
        </p:nvGrpSpPr>
        <p:grpSpPr>
          <a:xfrm>
            <a:off x="9877425" y="-2324098"/>
            <a:ext cx="4178299" cy="8356598"/>
            <a:chOff x="5014912" y="1266825"/>
            <a:chExt cx="2162175" cy="4324350"/>
          </a:xfrm>
        </p:grpSpPr>
        <p:sp>
          <p:nvSpPr>
            <p:cNvPr id="5" name="Frihandsfigur: Form 4">
              <a:extLst>
                <a:ext uri="{FF2B5EF4-FFF2-40B4-BE49-F238E27FC236}">
                  <a16:creationId xmlns:a16="http://schemas.microsoft.com/office/drawing/2014/main"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sp>
        <p:nvSpPr>
          <p:cNvPr id="3" name="Platshållare för innehåll 2">
            <a:extLst>
              <a:ext uri="{FF2B5EF4-FFF2-40B4-BE49-F238E27FC236}">
                <a16:creationId xmlns:a16="http://schemas.microsoft.com/office/drawing/2014/main" id="{FE55BE9F-F0DB-4CEF-E55C-4A2BEE056574}"/>
              </a:ext>
            </a:extLst>
          </p:cNvPr>
          <p:cNvSpPr>
            <a:spLocks noGrp="1"/>
          </p:cNvSpPr>
          <p:nvPr>
            <p:ph idx="10"/>
          </p:nvPr>
        </p:nvSpPr>
        <p:spPr>
          <a:xfrm>
            <a:off x="5260232" y="2435758"/>
            <a:ext cx="4332086"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1378801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_vit">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7731938" cy="1039377"/>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8" y="2420938"/>
            <a:ext cx="5370312"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28" name="Bild 12">
            <a:extLst>
              <a:ext uri="{FF2B5EF4-FFF2-40B4-BE49-F238E27FC236}">
                <a16:creationId xmlns:a16="http://schemas.microsoft.com/office/drawing/2014/main" id="{252D8DF5-3DB0-4A9E-AA5D-5F3F696E0B41}"/>
              </a:ext>
            </a:extLst>
          </p:cNvPr>
          <p:cNvGrpSpPr/>
          <p:nvPr userDrawn="1"/>
        </p:nvGrpSpPr>
        <p:grpSpPr>
          <a:xfrm rot="11721435">
            <a:off x="6865145" y="1080939"/>
            <a:ext cx="7162970" cy="7076968"/>
            <a:chOff x="8149828" y="4715850"/>
            <a:chExt cx="2028825" cy="2028825"/>
          </a:xfrm>
        </p:grpSpPr>
        <p:sp>
          <p:nvSpPr>
            <p:cNvPr id="29" name="Frihandsfigur: Form 28">
              <a:extLst>
                <a:ext uri="{FF2B5EF4-FFF2-40B4-BE49-F238E27FC236}">
                  <a16:creationId xmlns:a16="http://schemas.microsoft.com/office/drawing/2014/main" id="{EE9567F3-B293-4278-84F7-B0AF41D20575}"/>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tx1"/>
              </a:solid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8BC8637F-FFE7-40C6-95AA-6FD73CA05870}"/>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tx1"/>
              </a:solid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2E73A415-9D93-4F1D-9598-7089E6728A98}"/>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tx1"/>
              </a:solid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07B6DC64-939C-4420-A865-F2912D2EC8CF}"/>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tx1"/>
              </a:solid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F51F4248-BB39-42F0-ADB6-CFD52B719617}"/>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tx1"/>
              </a:solid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EB08580F-32E1-4C20-9382-2DB27B249ACA}"/>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tx1"/>
              </a:solid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48BB14A5-EFD8-4FC4-87B9-8557D967CE2C}"/>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tx1"/>
              </a:solidFill>
              <a:prstDash val="solid"/>
              <a:miter/>
            </a:ln>
          </p:spPr>
          <p:txBody>
            <a:bodyPr rtlCol="0" anchor="ctr"/>
            <a:lstStyle/>
            <a:p>
              <a:endParaRPr lang="sv-SE"/>
            </a:p>
          </p:txBody>
        </p:sp>
      </p:grpSp>
    </p:spTree>
    <p:extLst>
      <p:ext uri="{BB962C8B-B14F-4D97-AF65-F5344CB8AC3E}">
        <p14:creationId xmlns:p14="http://schemas.microsoft.com/office/powerpoint/2010/main" val="232503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5188245" cy="1038253"/>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31838" y="2420938"/>
            <a:ext cx="5184776"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7" y="1016001"/>
            <a:ext cx="5689601" cy="5329238"/>
          </a:xfrm>
        </p:spPr>
        <p:txBody>
          <a:bodyPr anchor="ctr" anchorCtr="0"/>
          <a:lstStyle>
            <a:lvl1pPr marL="0" indent="0" algn="ctr">
              <a:buNone/>
              <a:defRPr sz="1600"/>
            </a:lvl1pPr>
          </a:lstStyle>
          <a:p>
            <a:r>
              <a:rPr lang="sv-SE"/>
              <a:t>Klicka på ikonen för att lägga till en bild</a:t>
            </a:r>
            <a:endParaRPr lang="sv-SE" dirty="0"/>
          </a:p>
        </p:txBody>
      </p:sp>
    </p:spTree>
    <p:extLst>
      <p:ext uri="{BB962C8B-B14F-4D97-AF65-F5344CB8AC3E}">
        <p14:creationId xmlns:p14="http://schemas.microsoft.com/office/powerpoint/2010/main" val="285811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6275388" y="1010416"/>
            <a:ext cx="5188245" cy="1050159"/>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275388" y="2420938"/>
            <a:ext cx="568960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745908" y="1010417"/>
            <a:ext cx="5170705" cy="5334822"/>
          </a:xfrm>
        </p:spPr>
        <p:txBody>
          <a:bodyPr anchor="ctr" anchorCtr="0"/>
          <a:lstStyle>
            <a:lvl1pPr marL="0" indent="0" algn="ctr">
              <a:buNone/>
              <a:defRPr sz="1600"/>
            </a:lvl1pPr>
          </a:lstStyle>
          <a:p>
            <a:r>
              <a:rPr lang="sv-SE"/>
              <a:t>Klicka på ikonen för att lägga till en bild</a:t>
            </a:r>
            <a:endParaRPr lang="sv-SE" dirty="0"/>
          </a:p>
        </p:txBody>
      </p:sp>
    </p:spTree>
    <p:extLst>
      <p:ext uri="{BB962C8B-B14F-4D97-AF65-F5344CB8AC3E}">
        <p14:creationId xmlns:p14="http://schemas.microsoft.com/office/powerpoint/2010/main" val="523726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7627219" cy="1031081"/>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9"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86504"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4" name="Bild 2">
            <a:extLst>
              <a:ext uri="{FF2B5EF4-FFF2-40B4-BE49-F238E27FC236}">
                <a16:creationId xmlns:a16="http://schemas.microsoft.com/office/drawing/2014/main" id="{B5B7B78E-801B-4906-8DD6-528326F931C7}"/>
              </a:ext>
            </a:extLst>
          </p:cNvPr>
          <p:cNvGrpSpPr/>
          <p:nvPr/>
        </p:nvGrpSpPr>
        <p:grpSpPr>
          <a:xfrm>
            <a:off x="8648700" y="-2324098"/>
            <a:ext cx="4178299" cy="8356598"/>
            <a:chOff x="5014912" y="1266825"/>
            <a:chExt cx="2162175" cy="4324350"/>
          </a:xfrm>
        </p:grpSpPr>
        <p:sp>
          <p:nvSpPr>
            <p:cNvPr id="5" name="Frihandsfigur: Form 4">
              <a:extLst>
                <a:ext uri="{FF2B5EF4-FFF2-40B4-BE49-F238E27FC236}">
                  <a16:creationId xmlns:a16="http://schemas.microsoft.com/office/drawing/2014/main"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spTree>
    <p:extLst>
      <p:ext uri="{BB962C8B-B14F-4D97-AF65-F5344CB8AC3E}">
        <p14:creationId xmlns:p14="http://schemas.microsoft.com/office/powerpoint/2010/main" val="416493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756345" cy="1031081"/>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9" y="2420938"/>
            <a:ext cx="3786481" cy="39242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97514" y="2420938"/>
            <a:ext cx="3787200" cy="39243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Platshållare för bild 9">
            <a:extLst>
              <a:ext uri="{FF2B5EF4-FFF2-40B4-BE49-F238E27FC236}">
                <a16:creationId xmlns:a16="http://schemas.microsoft.com/office/drawing/2014/main" id="{B257B74F-6CE8-4E29-ABEF-A65364B7B2F7}"/>
              </a:ext>
            </a:extLst>
          </p:cNvPr>
          <p:cNvSpPr>
            <a:spLocks noGrp="1"/>
          </p:cNvSpPr>
          <p:nvPr>
            <p:ph type="pic" sz="quarter" idx="14" hasCustomPrompt="1"/>
          </p:nvPr>
        </p:nvSpPr>
        <p:spPr>
          <a:xfrm>
            <a:off x="8667378" y="2420938"/>
            <a:ext cx="3297610" cy="3924300"/>
          </a:xfrm>
        </p:spPr>
        <p:txBody>
          <a:bodyPr anchor="ctr" anchorCtr="0"/>
          <a:lstStyle>
            <a:lvl1pPr marL="0" indent="0">
              <a:buNone/>
              <a:defRPr sz="1400"/>
            </a:lvl1pPr>
          </a:lstStyle>
          <a:p>
            <a:r>
              <a:rPr lang="sv-SE" dirty="0"/>
              <a:t>   Klicka på ikonen för att lägga till en bild</a:t>
            </a:r>
          </a:p>
        </p:txBody>
      </p:sp>
    </p:spTree>
    <p:extLst>
      <p:ext uri="{BB962C8B-B14F-4D97-AF65-F5344CB8AC3E}">
        <p14:creationId xmlns:p14="http://schemas.microsoft.com/office/powerpoint/2010/main" val="281353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nehåll med rubriker">
    <p:spTree>
      <p:nvGrpSpPr>
        <p:cNvPr id="1" name=""/>
        <p:cNvGrpSpPr/>
        <p:nvPr/>
      </p:nvGrpSpPr>
      <p:grpSpPr>
        <a:xfrm>
          <a:off x="0" y="0"/>
          <a:ext cx="0" cy="0"/>
          <a:chOff x="0" y="0"/>
          <a:chExt cx="0" cy="0"/>
        </a:xfrm>
      </p:grpSpPr>
      <p:sp>
        <p:nvSpPr>
          <p:cNvPr id="2" name="Rubrik 1"/>
          <p:cNvSpPr>
            <a:spLocks noGrp="1"/>
          </p:cNvSpPr>
          <p:nvPr>
            <p:ph type="title"/>
          </p:nvPr>
        </p:nvSpPr>
        <p:spPr>
          <a:xfrm>
            <a:off x="728368" y="1029494"/>
            <a:ext cx="10623845" cy="670719"/>
          </a:xfrm>
        </p:spPr>
        <p:txBody>
          <a:body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68FE90F-52DE-4037-82E7-B526C6A59762}"/>
              </a:ext>
            </a:extLst>
          </p:cNvPr>
          <p:cNvSpPr>
            <a:spLocks noGrp="1"/>
          </p:cNvSpPr>
          <p:nvPr>
            <p:ph type="body" sz="quarter" idx="15"/>
          </p:nvPr>
        </p:nvSpPr>
        <p:spPr>
          <a:xfrm>
            <a:off x="732044" y="2060575"/>
            <a:ext cx="3600000" cy="352425"/>
          </a:xfrm>
        </p:spPr>
        <p:txBody>
          <a:bodyPr/>
          <a:lstStyle>
            <a:lvl1pPr marL="0" indent="0">
              <a:buNone/>
              <a:defRPr b="1"/>
            </a:lvl1pPr>
          </a:lstStyle>
          <a:p>
            <a:pPr lvl="0"/>
            <a:r>
              <a:rPr lang="sv-SE"/>
              <a:t>Klicka här för att ändra format på bakgrundstexten</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8" y="2628901"/>
            <a:ext cx="3600000" cy="3713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Platshållare för text 3">
            <a:extLst>
              <a:ext uri="{FF2B5EF4-FFF2-40B4-BE49-F238E27FC236}">
                <a16:creationId xmlns:a16="http://schemas.microsoft.com/office/drawing/2014/main" id="{0F11A86A-2F4B-4E92-A65E-1EC522D728E0}"/>
              </a:ext>
            </a:extLst>
          </p:cNvPr>
          <p:cNvSpPr>
            <a:spLocks noGrp="1"/>
          </p:cNvSpPr>
          <p:nvPr>
            <p:ph type="body" sz="quarter" idx="16"/>
          </p:nvPr>
        </p:nvSpPr>
        <p:spPr>
          <a:xfrm>
            <a:off x="4543873" y="2060575"/>
            <a:ext cx="3600000" cy="352425"/>
          </a:xfrm>
        </p:spPr>
        <p:txBody>
          <a:bodyPr/>
          <a:lstStyle>
            <a:lvl1pPr marL="0" indent="0">
              <a:buNone/>
              <a:defRPr b="1" i="0"/>
            </a:lvl1pPr>
          </a:lstStyle>
          <a:p>
            <a:pPr lvl="0"/>
            <a:r>
              <a:rPr lang="sv-SE"/>
              <a:t>Klicka här för att ändra format på bakgrundstexten</a:t>
            </a:r>
          </a:p>
        </p:txBody>
      </p:sp>
      <p:sp>
        <p:nvSpPr>
          <p:cNvPr id="13" name="Platshållare för innehåll 2">
            <a:extLst>
              <a:ext uri="{FF2B5EF4-FFF2-40B4-BE49-F238E27FC236}">
                <a16:creationId xmlns:a16="http://schemas.microsoft.com/office/drawing/2014/main" id="{62284F5D-7522-4D14-8E05-57FE2468AD93}"/>
              </a:ext>
            </a:extLst>
          </p:cNvPr>
          <p:cNvSpPr>
            <a:spLocks noGrp="1"/>
          </p:cNvSpPr>
          <p:nvPr>
            <p:ph idx="18"/>
          </p:nvPr>
        </p:nvSpPr>
        <p:spPr>
          <a:xfrm>
            <a:off x="4543874"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text 3">
            <a:extLst>
              <a:ext uri="{FF2B5EF4-FFF2-40B4-BE49-F238E27FC236}">
                <a16:creationId xmlns:a16="http://schemas.microsoft.com/office/drawing/2014/main" id="{CABEECD5-8023-46AF-BF9A-FD354B7356C5}"/>
              </a:ext>
            </a:extLst>
          </p:cNvPr>
          <p:cNvSpPr>
            <a:spLocks noGrp="1"/>
          </p:cNvSpPr>
          <p:nvPr>
            <p:ph type="body" sz="quarter" idx="17"/>
          </p:nvPr>
        </p:nvSpPr>
        <p:spPr>
          <a:xfrm>
            <a:off x="8359380" y="2057400"/>
            <a:ext cx="3600000" cy="355600"/>
          </a:xfrm>
        </p:spPr>
        <p:txBody>
          <a:bodyPr/>
          <a:lstStyle>
            <a:lvl1pPr marL="0" indent="0">
              <a:buNone/>
              <a:defRPr b="1"/>
            </a:lvl1pPr>
          </a:lstStyle>
          <a:p>
            <a:pPr lvl="0"/>
            <a:r>
              <a:rPr lang="sv-SE"/>
              <a:t>Klicka här för att ändra format på bakgrundstexten</a:t>
            </a:r>
          </a:p>
        </p:txBody>
      </p:sp>
      <p:sp>
        <p:nvSpPr>
          <p:cNvPr id="14" name="Platshållare för innehåll 2">
            <a:extLst>
              <a:ext uri="{FF2B5EF4-FFF2-40B4-BE49-F238E27FC236}">
                <a16:creationId xmlns:a16="http://schemas.microsoft.com/office/drawing/2014/main" id="{1CB14B13-610E-4C28-A01E-34BE1B0B4B36}"/>
              </a:ext>
            </a:extLst>
          </p:cNvPr>
          <p:cNvSpPr>
            <a:spLocks noGrp="1"/>
          </p:cNvSpPr>
          <p:nvPr>
            <p:ph idx="19"/>
          </p:nvPr>
        </p:nvSpPr>
        <p:spPr>
          <a:xfrm>
            <a:off x="8359380"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35626211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7195" y="1015999"/>
            <a:ext cx="9663443" cy="1044575"/>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739603" y="2420938"/>
            <a:ext cx="10612609" cy="3924300"/>
          </a:xfrm>
          <a:prstGeom prst="rect">
            <a:avLst/>
          </a:prstGeom>
        </p:spPr>
        <p:txBody>
          <a:bodyPr vert="horz" lIns="0" tIns="0" rIns="0" bIns="0" rtlCol="0">
            <a:noAutofit/>
          </a:bodyPr>
          <a:lstStyle/>
          <a:p>
            <a:pPr lvl="0"/>
            <a:r>
              <a:rPr lang="sv-SE" dirty="0"/>
              <a:t>Redigera format för bakgrundstext </a:t>
            </a:r>
          </a:p>
          <a:p>
            <a:pPr lvl="1"/>
            <a:r>
              <a:rPr lang="sv-SE" dirty="0"/>
              <a:t>Nivå två</a:t>
            </a:r>
          </a:p>
          <a:p>
            <a:pPr lvl="2"/>
            <a:r>
              <a:rPr lang="sv-SE" dirty="0"/>
              <a:t>Nivå tre</a:t>
            </a:r>
          </a:p>
          <a:p>
            <a:pPr lvl="3"/>
            <a:r>
              <a:rPr lang="sv-SE" dirty="0"/>
              <a:t>Nivå fyra</a:t>
            </a:r>
          </a:p>
        </p:txBody>
      </p:sp>
      <p:pic>
        <p:nvPicPr>
          <p:cNvPr id="5" name="Bildobjekt 4" descr="En bild som visar ritning&#10;&#10;Automatiskt genererad beskrivning">
            <a:extLst>
              <a:ext uri="{FF2B5EF4-FFF2-40B4-BE49-F238E27FC236}">
                <a16:creationId xmlns:a16="http://schemas.microsoft.com/office/drawing/2014/main" id="{1693F19F-DBDD-45BA-A8A5-ED5DE2C25B8D}"/>
              </a:ext>
            </a:extLst>
          </p:cNvPr>
          <p:cNvPicPr>
            <a:picLocks noChangeAspect="1"/>
          </p:cNvPicPr>
          <p:nvPr userDrawn="1"/>
        </p:nvPicPr>
        <p:blipFill>
          <a:blip r:embed="rId34"/>
          <a:stretch>
            <a:fillRect/>
          </a:stretch>
        </p:blipFill>
        <p:spPr>
          <a:xfrm>
            <a:off x="11628644" y="144132"/>
            <a:ext cx="343764" cy="421134"/>
          </a:xfrm>
          <a:prstGeom prst="rect">
            <a:avLst/>
          </a:prstGeom>
        </p:spPr>
      </p:pic>
    </p:spTree>
    <p:extLst>
      <p:ext uri="{BB962C8B-B14F-4D97-AF65-F5344CB8AC3E}">
        <p14:creationId xmlns:p14="http://schemas.microsoft.com/office/powerpoint/2010/main" val="82446545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18" r:id="rId13"/>
    <p:sldLayoutId id="2147483713" r:id="rId14"/>
    <p:sldLayoutId id="2147483715" r:id="rId15"/>
    <p:sldLayoutId id="2147483717" r:id="rId16"/>
    <p:sldLayoutId id="2147483670" r:id="rId17"/>
    <p:sldLayoutId id="2147483656" r:id="rId18"/>
    <p:sldLayoutId id="2147483652" r:id="rId19"/>
    <p:sldLayoutId id="2147483660" r:id="rId20"/>
    <p:sldLayoutId id="2147483669" r:id="rId21"/>
    <p:sldLayoutId id="2147483668" r:id="rId22"/>
    <p:sldLayoutId id="2147483667" r:id="rId23"/>
    <p:sldLayoutId id="2147483666" r:id="rId24"/>
    <p:sldLayoutId id="2147483671" r:id="rId25"/>
    <p:sldLayoutId id="2147483655" r:id="rId26"/>
    <p:sldLayoutId id="2147483720" r:id="rId27"/>
    <p:sldLayoutId id="2147483722" r:id="rId28"/>
    <p:sldLayoutId id="2147483723" r:id="rId29"/>
    <p:sldLayoutId id="2147483724" r:id="rId30"/>
    <p:sldLayoutId id="2147483725" r:id="rId31"/>
    <p:sldLayoutId id="2147483726" r:id="rId32"/>
  </p:sldLayoutIdLst>
  <p:hf sldNum="0"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61">
          <p15:clr>
            <a:srgbClr val="F26B43"/>
          </p15:clr>
        </p15:guide>
        <p15:guide id="4" pos="7151">
          <p15:clr>
            <a:srgbClr val="F26B43"/>
          </p15:clr>
        </p15:guide>
        <p15:guide id="5" orient="horz" pos="3997">
          <p15:clr>
            <a:srgbClr val="F26B43"/>
          </p15:clr>
        </p15:guide>
        <p15:guide id="7" orient="horz" pos="1525">
          <p15:clr>
            <a:srgbClr val="F26B43"/>
          </p15:clr>
        </p15:guide>
        <p15:guide id="8" orient="horz" pos="1298">
          <p15:clr>
            <a:srgbClr val="F26B43"/>
          </p15:clr>
        </p15:guide>
        <p15:guide id="9" orient="horz" pos="640">
          <p15:clr>
            <a:srgbClr val="F26B43"/>
          </p15:clr>
        </p15:guide>
        <p15:guide id="10" orient="horz" pos="4247">
          <p15:clr>
            <a:srgbClr val="F26B43"/>
          </p15:clr>
        </p15:guide>
        <p15:guide id="11" pos="3727">
          <p15:clr>
            <a:srgbClr val="F26B43"/>
          </p15:clr>
        </p15:guide>
        <p15:guide id="12" pos="7537">
          <p15:clr>
            <a:srgbClr val="F26B43"/>
          </p15:clr>
        </p15:guide>
        <p15:guide id="13" pos="395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fsisu.se/download/18.7b36ea37191e50bd23587fcc/1726578683125/Katalog_2024_25_final_webb.pdf"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hyperlink" Target="https://kunskapsarenan.se/idrottsovergripande/utbildningar-och-produkter/produkt/grundutbildning-for-foreningsledare" TargetMode="External"/><Relationship Id="rId3" Type="http://schemas.openxmlformats.org/officeDocument/2006/relationships/hyperlink" Target="https://educationwebregistration.idrottonline.se/home/index/?id=2198124" TargetMode="External"/><Relationship Id="rId7" Type="http://schemas.openxmlformats.org/officeDocument/2006/relationships/hyperlink" Target="https://educationwebregistration.idrottonline.se/home/index/?id=2196486" TargetMode="External"/><Relationship Id="rId2" Type="http://schemas.openxmlformats.org/officeDocument/2006/relationships/hyperlink" Target="https://educationwebregistration.idrottonline.se/home/index/?id=2153547" TargetMode="External"/><Relationship Id="rId1" Type="http://schemas.openxmlformats.org/officeDocument/2006/relationships/slideLayout" Target="../slideLayouts/slideLayout1.xml"/><Relationship Id="rId6" Type="http://schemas.openxmlformats.org/officeDocument/2006/relationships/hyperlink" Target="https://educationwebregistration.idrottonline.se/home/index/?id=2198499" TargetMode="External"/><Relationship Id="rId5" Type="http://schemas.openxmlformats.org/officeDocument/2006/relationships/hyperlink" Target="https://educationwebregistration.idrottonline.se/home/index/?id=2198129" TargetMode="External"/><Relationship Id="rId4" Type="http://schemas.openxmlformats.org/officeDocument/2006/relationships/hyperlink" Target="https://educationwebregistration.idrottonline.se/home/index/?id=2198109" TargetMode="External"/><Relationship Id="rId9" Type="http://schemas.openxmlformats.org/officeDocument/2006/relationships/hyperlink" Target="https://educationwebregistration.idrottonline.se/home/index/?id=215290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ideo" Target="https://www.youtube.com/embed/y7dpnoV3Pvc?feature=oembed" TargetMode="Externa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rfsisu.se/distrikt/skane/bidrag-och-stod/ekonomiskt-stod/projektstod-if-idrott-65-" TargetMode="External"/><Relationship Id="rId7" Type="http://schemas.openxmlformats.org/officeDocument/2006/relationships/image" Target="../media/image24.svg"/><Relationship Id="rId2" Type="http://schemas.openxmlformats.org/officeDocument/2006/relationships/hyperlink" Target="https://www.rfsisu.se/distrikt/skane/bidrag-och-stod/ekonomiskt-stod/projektstod-if-barn-och-ungdomsidrott" TargetMode="External"/><Relationship Id="rId1" Type="http://schemas.openxmlformats.org/officeDocument/2006/relationships/slideLayout" Target="../slideLayouts/slideLayout31.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6.png"/><Relationship Id="rId10" Type="http://schemas.openxmlformats.org/officeDocument/2006/relationships/image" Target="../media/image27.png"/><Relationship Id="rId4" Type="http://schemas.openxmlformats.org/officeDocument/2006/relationships/hyperlink" Target="https://www.rfsisu.se/distrikt/skane/bidrag-och-stod/ekonomiskt-stod/projektstod-if-aterstart" TargetMode="External"/><Relationship Id="rId9"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7.svg"/><Relationship Id="rId2" Type="http://schemas.openxmlformats.org/officeDocument/2006/relationships/hyperlink" Target="https://www.rfsisu.se/distrikt/skane/bidrag-och-stod/ekonomiskt-stod/lok-stod" TargetMode="External"/><Relationship Id="rId1" Type="http://schemas.openxmlformats.org/officeDocument/2006/relationships/slideLayout" Target="../slideLayouts/slideLayout31.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hyperlink" Target="tel:0104765721"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31.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41.sv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31.xml"/><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5.emf"/><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6.xml"/><Relationship Id="rId1" Type="http://schemas.openxmlformats.org/officeDocument/2006/relationships/video" Target="https://www.youtube.com/embed/YmoXmpxz-r0?start=3&amp;feature=oembed" TargetMode="External"/></Relationships>
</file>

<file path=ppt/slides/_rels/slide3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00.png"/><Relationship Id="rId5" Type="http://schemas.openxmlformats.org/officeDocument/2006/relationships/customXml" Target="../ink/ink2.xml"/><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1.xml"/><Relationship Id="rId5" Type="http://schemas.openxmlformats.org/officeDocument/2006/relationships/image" Target="../media/image9.png"/><Relationship Id="rId4" Type="http://schemas.openxmlformats.org/officeDocument/2006/relationships/image" Target="../media/image8.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2.xml"/><Relationship Id="rId1" Type="http://schemas.openxmlformats.org/officeDocument/2006/relationships/video" Target="https://www.youtube.com/embed/hUI8TJ3DQ2Y?feature=oembed"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8" Type="http://schemas.openxmlformats.org/officeDocument/2006/relationships/hyperlink" Target="mailto:sara.eklund@rfsisu.se" TargetMode="External"/><Relationship Id="rId3" Type="http://schemas.openxmlformats.org/officeDocument/2006/relationships/hyperlink" Target="mailto:andreas.feuk@rfsisu.se" TargetMode="External"/><Relationship Id="rId7" Type="http://schemas.openxmlformats.org/officeDocument/2006/relationships/hyperlink" Target="mailto:ardan.aliti@rfsisu.se"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mailto:magnus.nilsson@rfsisu.se" TargetMode="External"/><Relationship Id="rId5" Type="http://schemas.openxmlformats.org/officeDocument/2006/relationships/hyperlink" Target="mailto:Jacob.lager@rfsisu.se" TargetMode="External"/><Relationship Id="rId4" Type="http://schemas.openxmlformats.org/officeDocument/2006/relationships/hyperlink" Target="mailto:Binyam.meles@rfsisu.se" TargetMode="External"/><Relationship Id="rId9" Type="http://schemas.openxmlformats.org/officeDocument/2006/relationships/hyperlink" Target="mailto:niclas.ekberg@rfsisu.se"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www.facebook.com/rfsisu.skane/"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mailto:sara.eklund@rfsisu.se" TargetMode="External"/><Relationship Id="rId3" Type="http://schemas.openxmlformats.org/officeDocument/2006/relationships/hyperlink" Target="mailto:andreas.feuk@rfsisu.se" TargetMode="External"/><Relationship Id="rId7" Type="http://schemas.openxmlformats.org/officeDocument/2006/relationships/hyperlink" Target="mailto:ardan.aliti@rfsisu.s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mailto:magnus.nilsson@rfsisu.se" TargetMode="External"/><Relationship Id="rId5" Type="http://schemas.openxmlformats.org/officeDocument/2006/relationships/hyperlink" Target="mailto:Jacob.lager@rfsisu.se" TargetMode="External"/><Relationship Id="rId4" Type="http://schemas.openxmlformats.org/officeDocument/2006/relationships/hyperlink" Target="mailto:Binyam.meles@rfsisu.se" TargetMode="External"/><Relationship Id="rId9" Type="http://schemas.openxmlformats.org/officeDocument/2006/relationships/hyperlink" Target="mailto:niclas.ekberg@rfsisu.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9.png"/><Relationship Id="rId3" Type="http://schemas.openxmlformats.org/officeDocument/2006/relationships/oleObject" Target="../embeddings/oleObject1.bin"/><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11" Type="http://schemas.microsoft.com/office/2007/relationships/hdphoto" Target="../media/hdphoto1.wdp"/><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wmf"/><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5.xml"/><Relationship Id="rId1" Type="http://schemas.openxmlformats.org/officeDocument/2006/relationships/video" Target="https://www.youtube.com/embed/g9tht-9r0Mc?start=68&amp;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1ABD1-9882-0333-F3D2-5A1893A711A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BF469EC-3FD9-B1D7-5C6E-14A423B6BF91}"/>
              </a:ext>
            </a:extLst>
          </p:cNvPr>
          <p:cNvSpPr>
            <a:spLocks noGrp="1"/>
          </p:cNvSpPr>
          <p:nvPr>
            <p:ph type="ctrTitle"/>
          </p:nvPr>
        </p:nvSpPr>
        <p:spPr>
          <a:xfrm>
            <a:off x="288525" y="2150533"/>
            <a:ext cx="8332491" cy="1985152"/>
          </a:xfrm>
        </p:spPr>
        <p:txBody>
          <a:bodyPr>
            <a:normAutofit fontScale="90000"/>
          </a:bodyPr>
          <a:lstStyle/>
          <a:p>
            <a:r>
              <a:rPr lang="sv-SE" sz="7200" dirty="0"/>
              <a:t>RF SISU SKÅNE</a:t>
            </a:r>
            <a:br>
              <a:rPr lang="sv-SE" sz="7200" dirty="0"/>
            </a:br>
            <a:br>
              <a:rPr lang="sv-SE" sz="7200" dirty="0"/>
            </a:br>
            <a:r>
              <a:rPr lang="sv-SE" sz="3200" dirty="0"/>
              <a:t>Skånes Skyttesportförbund</a:t>
            </a:r>
            <a:br>
              <a:rPr lang="sv-SE" sz="3200" dirty="0"/>
            </a:br>
            <a:r>
              <a:rPr lang="sv-SE" sz="3200" dirty="0"/>
              <a:t>21 Mars </a:t>
            </a:r>
          </a:p>
        </p:txBody>
      </p:sp>
    </p:spTree>
    <p:extLst>
      <p:ext uri="{BB962C8B-B14F-4D97-AF65-F5344CB8AC3E}">
        <p14:creationId xmlns:p14="http://schemas.microsoft.com/office/powerpoint/2010/main" val="48983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Erbjuda och anordna idrottsövergripande utbildningar och mötesplatser"/>
          <p:cNvSpPr txBox="1">
            <a:spLocks noGrp="1"/>
          </p:cNvSpPr>
          <p:nvPr>
            <p:ph type="title"/>
          </p:nvPr>
        </p:nvSpPr>
        <p:spPr>
          <a:xfrm>
            <a:off x="410104" y="541866"/>
            <a:ext cx="3878294" cy="1038254"/>
          </a:xfrm>
          <a:prstGeom prst="rect">
            <a:avLst/>
          </a:prstGeom>
        </p:spPr>
        <p:txBody>
          <a:bodyPr/>
          <a:lstStyle>
            <a:lvl1pPr defTabSz="438911">
              <a:defRPr sz="1824"/>
            </a:lvl1pPr>
          </a:lstStyle>
          <a:p>
            <a:r>
              <a:t>Erbjuda och anordna idrottsövergripande utbildningar och mötesplatser</a:t>
            </a:r>
          </a:p>
        </p:txBody>
      </p:sp>
      <p:sp>
        <p:nvSpPr>
          <p:cNvPr id="236" name="Bokas genom mig…"/>
          <p:cNvSpPr txBox="1">
            <a:spLocks noGrp="1"/>
          </p:cNvSpPr>
          <p:nvPr>
            <p:ph type="body" sz="half" idx="1"/>
          </p:nvPr>
        </p:nvSpPr>
        <p:spPr>
          <a:xfrm>
            <a:off x="480101" y="2116138"/>
            <a:ext cx="3738300" cy="3924301"/>
          </a:xfrm>
          <a:prstGeom prst="rect">
            <a:avLst/>
          </a:prstGeom>
        </p:spPr>
        <p:txBody>
          <a:bodyPr>
            <a:normAutofit fontScale="92500" lnSpcReduction="10000"/>
          </a:bodyPr>
          <a:lstStyle/>
          <a:p>
            <a:r>
              <a:rPr dirty="0" err="1"/>
              <a:t>Bokas</a:t>
            </a:r>
            <a:r>
              <a:rPr dirty="0"/>
              <a:t> </a:t>
            </a:r>
            <a:r>
              <a:rPr dirty="0" err="1"/>
              <a:t>genom</a:t>
            </a:r>
            <a:r>
              <a:rPr dirty="0"/>
              <a:t> </a:t>
            </a:r>
            <a:r>
              <a:rPr lang="sv-SE" dirty="0"/>
              <a:t>idrottskonsulenten</a:t>
            </a:r>
            <a:endParaRPr dirty="0"/>
          </a:p>
          <a:p>
            <a:r>
              <a:rPr lang="sv-SE" dirty="0"/>
              <a:t>Oftast kostnadsfri genom </a:t>
            </a:r>
            <a:r>
              <a:rPr lang="sv-SE" dirty="0" err="1"/>
              <a:t>projekstöd</a:t>
            </a:r>
            <a:endParaRPr lang="sv-SE" dirty="0"/>
          </a:p>
          <a:p>
            <a:r>
              <a:rPr dirty="0"/>
              <a:t>4 </a:t>
            </a:r>
            <a:r>
              <a:rPr dirty="0" err="1"/>
              <a:t>veckors</a:t>
            </a:r>
            <a:r>
              <a:rPr dirty="0"/>
              <a:t> </a:t>
            </a:r>
            <a:r>
              <a:rPr dirty="0" err="1"/>
              <a:t>framförhållning</a:t>
            </a:r>
            <a:endParaRPr lang="sv-SE" dirty="0"/>
          </a:p>
          <a:p>
            <a:r>
              <a:rPr lang="sv-SE" dirty="0"/>
              <a:t>Lokalhyra och mat </a:t>
            </a:r>
            <a:endParaRPr dirty="0"/>
          </a:p>
          <a:p>
            <a:r>
              <a:rPr dirty="0" err="1"/>
              <a:t>Egna</a:t>
            </a:r>
            <a:r>
              <a:rPr dirty="0"/>
              <a:t> </a:t>
            </a:r>
            <a:r>
              <a:rPr dirty="0" err="1"/>
              <a:t>föreläsningar</a:t>
            </a:r>
            <a:r>
              <a:rPr dirty="0"/>
              <a:t> </a:t>
            </a:r>
            <a:r>
              <a:rPr dirty="0" err="1"/>
              <a:t>efter</a:t>
            </a:r>
            <a:r>
              <a:rPr dirty="0"/>
              <a:t> </a:t>
            </a:r>
            <a:r>
              <a:rPr dirty="0" err="1"/>
              <a:t>behov</a:t>
            </a:r>
            <a:r>
              <a:rPr dirty="0"/>
              <a:t> och vid </a:t>
            </a:r>
            <a:r>
              <a:rPr dirty="0" err="1"/>
              <a:t>rätt</a:t>
            </a:r>
            <a:r>
              <a:rPr dirty="0"/>
              <a:t> </a:t>
            </a:r>
            <a:r>
              <a:rPr dirty="0" err="1"/>
              <a:t>kompetens</a:t>
            </a:r>
            <a:r>
              <a:rPr dirty="0"/>
              <a:t>.</a:t>
            </a:r>
            <a:endParaRPr lang="sv-SE" dirty="0"/>
          </a:p>
          <a:p>
            <a:endParaRPr lang="sv-SE" dirty="0"/>
          </a:p>
          <a:p>
            <a:r>
              <a:rPr lang="sv-SE" dirty="0">
                <a:hlinkClick r:id="rId3"/>
              </a:rPr>
              <a:t>Länken till katalogen!</a:t>
            </a:r>
            <a:endParaRPr lang="sv-SE" dirty="0"/>
          </a:p>
          <a:p>
            <a:endParaRPr dirty="0"/>
          </a:p>
        </p:txBody>
      </p:sp>
      <p:pic>
        <p:nvPicPr>
          <p:cNvPr id="237" name="Skärmavbild 2022-10-17 kl. 18.30.19.png" descr="Skärmavbild 2022-10-17 kl. 18.30.19.png"/>
          <p:cNvPicPr>
            <a:picLocks noChangeAspect="1"/>
          </p:cNvPicPr>
          <p:nvPr/>
        </p:nvPicPr>
        <p:blipFill>
          <a:blip r:embed="rId4"/>
          <a:stretch>
            <a:fillRect/>
          </a:stretch>
        </p:blipFill>
        <p:spPr>
          <a:xfrm>
            <a:off x="5332677" y="-1"/>
            <a:ext cx="5946099" cy="685800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5E3BA-2629-B713-F91C-8FE6B6F2372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F72C645-4CD7-4DEB-93DF-D5AA69EDA1FA}"/>
              </a:ext>
            </a:extLst>
          </p:cNvPr>
          <p:cNvSpPr>
            <a:spLocks noGrp="1"/>
          </p:cNvSpPr>
          <p:nvPr>
            <p:ph type="ctrTitle"/>
          </p:nvPr>
        </p:nvSpPr>
        <p:spPr>
          <a:xfrm>
            <a:off x="261093" y="421341"/>
            <a:ext cx="10191753" cy="4814047"/>
          </a:xfrm>
        </p:spPr>
        <p:txBody>
          <a:bodyPr>
            <a:normAutofit fontScale="90000"/>
          </a:bodyPr>
          <a:lstStyle/>
          <a:p>
            <a:r>
              <a:rPr lang="sv-SE" sz="2000" b="1" dirty="0"/>
              <a:t>Här listas de utbildningar och mötesplatser vi arrangerar de närmaste månaderna.</a:t>
            </a:r>
            <a:br>
              <a:rPr lang="sv-SE" sz="2000" b="1" dirty="0"/>
            </a:br>
            <a:br>
              <a:rPr lang="sv-SE" sz="2000" dirty="0"/>
            </a:br>
            <a:r>
              <a:rPr lang="sv-SE" sz="2000" b="1" dirty="0"/>
              <a:t>Digitala utbildningar</a:t>
            </a:r>
            <a:br>
              <a:rPr lang="sv-SE" sz="1500" b="1" dirty="0"/>
            </a:br>
            <a:br>
              <a:rPr lang="sv-SE" sz="1500" b="1" dirty="0"/>
            </a:br>
            <a:br>
              <a:rPr lang="sv-SE" sz="1500" b="1" dirty="0"/>
            </a:br>
            <a:br>
              <a:rPr lang="sv-SE" sz="1500" b="1" dirty="0"/>
            </a:br>
            <a:br>
              <a:rPr lang="sv-SE" sz="1500" b="1" dirty="0"/>
            </a:br>
            <a:br>
              <a:rPr lang="sv-SE" sz="1500" dirty="0"/>
            </a:br>
            <a:r>
              <a:rPr lang="sv-SE" sz="2000" dirty="0"/>
              <a:t>24 mars – </a:t>
            </a:r>
            <a:r>
              <a:rPr lang="sv-SE" sz="2000" u="sng" dirty="0">
                <a:hlinkClick r:id="rId2">
                  <a:extLst>
                    <a:ext uri="{A12FA001-AC4F-418D-AE19-62706E023703}">
                      <ahyp:hlinkClr xmlns:ahyp="http://schemas.microsoft.com/office/drawing/2018/hyperlinkcolor" val="tx"/>
                    </a:ext>
                  </a:extLst>
                </a:hlinkClick>
              </a:rPr>
              <a:t>Bokföring i föreningen</a:t>
            </a:r>
            <a:r>
              <a:rPr lang="sv-SE" sz="2000" dirty="0"/>
              <a:t> </a:t>
            </a:r>
            <a:br>
              <a:rPr lang="sv-SE" sz="2000" dirty="0"/>
            </a:br>
            <a:r>
              <a:rPr lang="sv-SE" sz="2000" dirty="0"/>
              <a:t>26 mars – </a:t>
            </a:r>
            <a:r>
              <a:rPr lang="sv-SE" sz="2000" u="sng" dirty="0">
                <a:hlinkClick r:id="rId3">
                  <a:extLst>
                    <a:ext uri="{A12FA001-AC4F-418D-AE19-62706E023703}">
                      <ahyp:hlinkClr xmlns:ahyp="http://schemas.microsoft.com/office/drawing/2018/hyperlinkcolor" val="tx"/>
                    </a:ext>
                  </a:extLst>
                </a:hlinkClick>
              </a:rPr>
              <a:t>Lunchföreläsning – Inför lansering av Idrottsarenan</a:t>
            </a:r>
            <a:br>
              <a:rPr lang="sv-SE" sz="2000" dirty="0"/>
            </a:br>
            <a:r>
              <a:rPr lang="sv-SE" sz="2000" dirty="0"/>
              <a:t>8 april – </a:t>
            </a:r>
            <a:r>
              <a:rPr lang="sv-SE" sz="2000" u="sng" dirty="0">
                <a:hlinkClick r:id="rId4">
                  <a:extLst>
                    <a:ext uri="{A12FA001-AC4F-418D-AE19-62706E023703}">
                      <ahyp:hlinkClr xmlns:ahyp="http://schemas.microsoft.com/office/drawing/2018/hyperlinkcolor" val="tx"/>
                    </a:ext>
                  </a:extLst>
                </a:hlinkClick>
              </a:rPr>
              <a:t>Lunchföreläsning – Strategi för hög prestation över tid</a:t>
            </a:r>
            <a:br>
              <a:rPr lang="sv-SE" sz="2000" dirty="0"/>
            </a:br>
            <a:r>
              <a:rPr lang="sv-SE" sz="2000" dirty="0"/>
              <a:t>9 april – </a:t>
            </a:r>
            <a:r>
              <a:rPr lang="sv-SE" sz="2000" u="sng" dirty="0">
                <a:hlinkClick r:id="rId5">
                  <a:extLst>
                    <a:ext uri="{A12FA001-AC4F-418D-AE19-62706E023703}">
                      <ahyp:hlinkClr xmlns:ahyp="http://schemas.microsoft.com/office/drawing/2018/hyperlinkcolor" val="tx"/>
                    </a:ext>
                  </a:extLst>
                </a:hlinkClick>
              </a:rPr>
              <a:t>Lunchföreläsning – Hjälp, jag har blivit </a:t>
            </a:r>
            <a:r>
              <a:rPr lang="sv-SE" sz="2000" u="sng" dirty="0" err="1">
                <a:hlinkClick r:id="rId5">
                  <a:extLst>
                    <a:ext uri="{A12FA001-AC4F-418D-AE19-62706E023703}">
                      <ahyp:hlinkClr xmlns:ahyp="http://schemas.microsoft.com/office/drawing/2018/hyperlinkcolor" val="tx"/>
                    </a:ext>
                  </a:extLst>
                </a:hlinkClick>
              </a:rPr>
              <a:t>styrelseledamot</a:t>
            </a:r>
            <a:r>
              <a:rPr lang="sv-SE" sz="2000" u="sng" dirty="0" err="1"/>
              <a:t>ws</a:t>
            </a:r>
            <a:br>
              <a:rPr lang="sv-SE" sz="2000" dirty="0"/>
            </a:br>
            <a:r>
              <a:rPr lang="sv-SE" sz="2000" dirty="0"/>
              <a:t>15 april – </a:t>
            </a:r>
            <a:r>
              <a:rPr lang="sv-SE" sz="2000" u="sng" dirty="0">
                <a:hlinkClick r:id="rId6">
                  <a:extLst>
                    <a:ext uri="{A12FA001-AC4F-418D-AE19-62706E023703}">
                      <ahyp:hlinkClr xmlns:ahyp="http://schemas.microsoft.com/office/drawing/2018/hyperlinkcolor" val="tx"/>
                    </a:ext>
                  </a:extLst>
                </a:hlinkClick>
              </a:rPr>
              <a:t>Lunchföreläsning – Idrott &amp; Kriminalitet – När vår rörelse hotas</a:t>
            </a:r>
            <a:br>
              <a:rPr lang="sv-SE" sz="2000" dirty="0"/>
            </a:br>
            <a:r>
              <a:rPr lang="sv-SE" sz="2000" dirty="0"/>
              <a:t>16 april – </a:t>
            </a:r>
            <a:r>
              <a:rPr lang="sv-SE" sz="2000" u="sng" dirty="0">
                <a:hlinkClick r:id="rId7">
                  <a:extLst>
                    <a:ext uri="{A12FA001-AC4F-418D-AE19-62706E023703}">
                      <ahyp:hlinkClr xmlns:ahyp="http://schemas.microsoft.com/office/drawing/2018/hyperlinkcolor" val="tx"/>
                    </a:ext>
                  </a:extLst>
                </a:hlinkClick>
              </a:rPr>
              <a:t>Lunchföreläsning – Hur vi behåller fler inom idrotten så länge som möjligt</a:t>
            </a:r>
            <a:br>
              <a:rPr lang="sv-SE" sz="2000" dirty="0"/>
            </a:br>
            <a:r>
              <a:rPr lang="sv-SE" sz="2000" dirty="0"/>
              <a:t>22 april &amp; 12 maj – </a:t>
            </a:r>
            <a:r>
              <a:rPr lang="sv-SE" sz="2000" u="sng" dirty="0">
                <a:hlinkClick r:id="rId8">
                  <a:extLst>
                    <a:ext uri="{A12FA001-AC4F-418D-AE19-62706E023703}">
                      <ahyp:hlinkClr xmlns:ahyp="http://schemas.microsoft.com/office/drawing/2018/hyperlinkcolor" val="tx"/>
                    </a:ext>
                  </a:extLst>
                </a:hlinkClick>
              </a:rPr>
              <a:t>Grundutbildning för föreningsledare</a:t>
            </a:r>
            <a:br>
              <a:rPr lang="sv-SE" sz="2000" dirty="0"/>
            </a:br>
            <a:r>
              <a:rPr lang="sv-SE" sz="2000" dirty="0"/>
              <a:t>28 april – </a:t>
            </a:r>
            <a:r>
              <a:rPr lang="sv-SE" sz="2000" u="sng" dirty="0">
                <a:hlinkClick r:id="rId9">
                  <a:extLst>
                    <a:ext uri="{A12FA001-AC4F-418D-AE19-62706E023703}">
                      <ahyp:hlinkClr xmlns:ahyp="http://schemas.microsoft.com/office/drawing/2018/hyperlinkcolor" val="tx"/>
                    </a:ext>
                  </a:extLst>
                </a:hlinkClick>
              </a:rPr>
              <a:t>Hur möter vi barn och ungdomar med beteendeutmaningar</a:t>
            </a:r>
            <a:br>
              <a:rPr lang="sv-SE" sz="2000" u="sng" dirty="0"/>
            </a:br>
            <a:br>
              <a:rPr lang="sv-SE" sz="2000" u="sng" dirty="0"/>
            </a:br>
            <a:endParaRPr lang="sv-SE" sz="2000" dirty="0"/>
          </a:p>
        </p:txBody>
      </p:sp>
    </p:spTree>
    <p:extLst>
      <p:ext uri="{BB962C8B-B14F-4D97-AF65-F5344CB8AC3E}">
        <p14:creationId xmlns:p14="http://schemas.microsoft.com/office/powerpoint/2010/main" val="1034753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49EDD-0FF1-551C-ADBB-A58567629A1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FD76872-47E6-E71F-DD13-48274A12A369}"/>
              </a:ext>
            </a:extLst>
          </p:cNvPr>
          <p:cNvSpPr>
            <a:spLocks noGrp="1"/>
          </p:cNvSpPr>
          <p:nvPr>
            <p:ph type="ctrTitle"/>
          </p:nvPr>
        </p:nvSpPr>
        <p:spPr>
          <a:xfrm>
            <a:off x="261093" y="2139351"/>
            <a:ext cx="8332491" cy="2441274"/>
          </a:xfrm>
        </p:spPr>
        <p:txBody>
          <a:bodyPr>
            <a:normAutofit/>
          </a:bodyPr>
          <a:lstStyle/>
          <a:p>
            <a:r>
              <a:rPr lang="sv-SE" sz="6700" dirty="0"/>
              <a:t>Ekonomiska stöd</a:t>
            </a:r>
            <a:br>
              <a:rPr lang="sv-SE" sz="9600" dirty="0"/>
            </a:br>
            <a:endParaRPr lang="sv-SE" sz="3100" dirty="0"/>
          </a:p>
        </p:txBody>
      </p:sp>
    </p:spTree>
    <p:extLst>
      <p:ext uri="{BB962C8B-B14F-4D97-AF65-F5344CB8AC3E}">
        <p14:creationId xmlns:p14="http://schemas.microsoft.com/office/powerpoint/2010/main" val="113647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Projektstöd för nya idéer">
            <a:hlinkClick r:id="" action="ppaction://media"/>
            <a:extLst>
              <a:ext uri="{FF2B5EF4-FFF2-40B4-BE49-F238E27FC236}">
                <a16:creationId xmlns:a16="http://schemas.microsoft.com/office/drawing/2014/main" id="{8D87F0BD-4AD3-8BB0-E401-5E7BB65384B4}"/>
              </a:ext>
            </a:extLst>
          </p:cNvPr>
          <p:cNvPicPr>
            <a:picLocks noRot="1" noChangeAspect="1"/>
          </p:cNvPicPr>
          <p:nvPr>
            <a:videoFile r:link="rId1"/>
          </p:nvPr>
        </p:nvPicPr>
        <p:blipFill>
          <a:blip r:embed="rId4"/>
          <a:srcRect t="442"/>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311202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B26DC6-B7F1-4269-AE5A-6E36D7AE7DF0}"/>
              </a:ext>
            </a:extLst>
          </p:cNvPr>
          <p:cNvSpPr>
            <a:spLocks noGrp="1"/>
          </p:cNvSpPr>
          <p:nvPr>
            <p:ph type="title" idx="4294967295"/>
          </p:nvPr>
        </p:nvSpPr>
        <p:spPr>
          <a:xfrm>
            <a:off x="544801" y="146484"/>
            <a:ext cx="7719968" cy="1038225"/>
          </a:xfrm>
        </p:spPr>
        <p:txBody>
          <a:bodyPr/>
          <a:lstStyle/>
          <a:p>
            <a:r>
              <a:rPr lang="sv-SE" dirty="0"/>
              <a:t>Projektstöd Idrottsförening</a:t>
            </a:r>
          </a:p>
        </p:txBody>
      </p:sp>
      <p:sp>
        <p:nvSpPr>
          <p:cNvPr id="3" name="Platshållare för innehåll 2">
            <a:extLst>
              <a:ext uri="{FF2B5EF4-FFF2-40B4-BE49-F238E27FC236}">
                <a16:creationId xmlns:a16="http://schemas.microsoft.com/office/drawing/2014/main" id="{7886F572-3FA2-4DCA-8873-6D77DA5D234B}"/>
              </a:ext>
            </a:extLst>
          </p:cNvPr>
          <p:cNvSpPr>
            <a:spLocks noGrp="1"/>
          </p:cNvSpPr>
          <p:nvPr>
            <p:ph idx="4294967295"/>
          </p:nvPr>
        </p:nvSpPr>
        <p:spPr>
          <a:xfrm>
            <a:off x="621001" y="1435660"/>
            <a:ext cx="5745293" cy="4823983"/>
          </a:xfrm>
        </p:spPr>
        <p:txBody>
          <a:bodyPr/>
          <a:lstStyle/>
          <a:p>
            <a:r>
              <a:rPr lang="sv-SE" dirty="0"/>
              <a:t>Ekonomisk stöttning i form av:</a:t>
            </a:r>
          </a:p>
          <a:p>
            <a:r>
              <a:rPr lang="sv-SE" dirty="0">
                <a:hlinkClick r:id="rId2"/>
              </a:rPr>
              <a:t>Barn &amp; Ungdomsverksamheten</a:t>
            </a:r>
          </a:p>
          <a:p>
            <a:r>
              <a:rPr lang="sv-SE" dirty="0">
                <a:hlinkClick r:id="rId3"/>
              </a:rPr>
              <a:t>65 + </a:t>
            </a:r>
            <a:r>
              <a:rPr lang="sv-SE" dirty="0"/>
              <a:t>kan endast sökas via SF from 2026</a:t>
            </a:r>
          </a:p>
          <a:p>
            <a:pPr marL="0" indent="0">
              <a:buNone/>
            </a:pPr>
            <a:r>
              <a:rPr lang="sv-SE" b="1" dirty="0"/>
              <a:t>Avgränsningar</a:t>
            </a:r>
          </a:p>
          <a:p>
            <a:r>
              <a:rPr lang="sv-SE" dirty="0"/>
              <a:t>Paketstöd får inte användas till:</a:t>
            </a:r>
          </a:p>
          <a:p>
            <a:r>
              <a:rPr lang="sv-SE" dirty="0"/>
              <a:t>Bekosta lägerverksamhet</a:t>
            </a:r>
          </a:p>
          <a:p>
            <a:r>
              <a:rPr lang="sv-SE" dirty="0"/>
              <a:t>Inköp av material för ordinarie verksamhet</a:t>
            </a:r>
          </a:p>
          <a:p>
            <a:r>
              <a:rPr lang="sv-SE" dirty="0"/>
              <a:t>Individuella kostnader som exempelvis licens-, medlems- eller träningsavgifter.</a:t>
            </a:r>
          </a:p>
          <a:p>
            <a:endParaRPr lang="sv-SE" dirty="0"/>
          </a:p>
          <a:p>
            <a:endParaRPr lang="sv-SE" dirty="0"/>
          </a:p>
          <a:p>
            <a:r>
              <a:rPr lang="sv-SE" dirty="0"/>
              <a:t>Klicka gärna er runt på hemsidan </a:t>
            </a:r>
            <a:r>
              <a:rPr lang="sv-SE" dirty="0">
                <a:hlinkClick r:id="rId4"/>
              </a:rPr>
              <a:t>HÄR!</a:t>
            </a:r>
            <a:endParaRPr lang="sv-SE" dirty="0"/>
          </a:p>
          <a:p>
            <a:endParaRPr lang="sv-SE" dirty="0"/>
          </a:p>
        </p:txBody>
      </p:sp>
      <p:pic>
        <p:nvPicPr>
          <p:cNvPr id="5" name="Platshållare för innehåll 11">
            <a:extLst>
              <a:ext uri="{FF2B5EF4-FFF2-40B4-BE49-F238E27FC236}">
                <a16:creationId xmlns:a16="http://schemas.microsoft.com/office/drawing/2014/main" id="{02BE822E-3562-429F-B7B7-C4F442A85FE3}"/>
              </a:ext>
            </a:extLst>
          </p:cNvPr>
          <p:cNvPicPr>
            <a:picLocks noChangeAspect="1"/>
          </p:cNvPicPr>
          <p:nvPr/>
        </p:nvPicPr>
        <p:blipFill>
          <a:blip r:embed="rId5"/>
          <a:stretch>
            <a:fillRect/>
          </a:stretch>
        </p:blipFill>
        <p:spPr>
          <a:xfrm>
            <a:off x="9261044" y="256390"/>
            <a:ext cx="2501465" cy="1032987"/>
          </a:xfrm>
          <a:prstGeom prst="rect">
            <a:avLst/>
          </a:prstGeom>
        </p:spPr>
      </p:pic>
      <p:pic>
        <p:nvPicPr>
          <p:cNvPr id="8" name="Bild 7" descr="Mynt kontur">
            <a:extLst>
              <a:ext uri="{FF2B5EF4-FFF2-40B4-BE49-F238E27FC236}">
                <a16:creationId xmlns:a16="http://schemas.microsoft.com/office/drawing/2014/main" id="{DA4FC5E9-9985-01FE-1EEC-D8A1BF0D2D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64248" y="3908684"/>
            <a:ext cx="2350959" cy="2350959"/>
          </a:xfrm>
          <a:prstGeom prst="rect">
            <a:avLst/>
          </a:prstGeom>
        </p:spPr>
      </p:pic>
      <p:pic>
        <p:nvPicPr>
          <p:cNvPr id="10" name="Bild 9" descr="Spargris kontur">
            <a:extLst>
              <a:ext uri="{FF2B5EF4-FFF2-40B4-BE49-F238E27FC236}">
                <a16:creationId xmlns:a16="http://schemas.microsoft.com/office/drawing/2014/main" id="{B3471ED9-FBEE-7FE0-3A4C-D412C806DC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36637" y="1939978"/>
            <a:ext cx="2171076" cy="2171076"/>
          </a:xfrm>
          <a:prstGeom prst="rect">
            <a:avLst/>
          </a:prstGeom>
        </p:spPr>
      </p:pic>
      <p:pic>
        <p:nvPicPr>
          <p:cNvPr id="11" name="Bild 10" descr="Information kontur">
            <a:extLst>
              <a:ext uri="{FF2B5EF4-FFF2-40B4-BE49-F238E27FC236}">
                <a16:creationId xmlns:a16="http://schemas.microsoft.com/office/drawing/2014/main" id="{95BF044F-CD64-0002-EE5A-413CC097A2B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75685" y="2874364"/>
            <a:ext cx="2231036" cy="2231036"/>
          </a:xfrm>
          <a:prstGeom prst="rect">
            <a:avLst/>
          </a:prstGeom>
        </p:spPr>
      </p:pic>
    </p:spTree>
    <p:extLst>
      <p:ext uri="{BB962C8B-B14F-4D97-AF65-F5344CB8AC3E}">
        <p14:creationId xmlns:p14="http://schemas.microsoft.com/office/powerpoint/2010/main" val="1123227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FB07CD0-885C-9D0F-963F-F554C795964E}"/>
              </a:ext>
            </a:extLst>
          </p:cNvPr>
          <p:cNvSpPr>
            <a:spLocks noGrp="1"/>
          </p:cNvSpPr>
          <p:nvPr>
            <p:ph type="title"/>
          </p:nvPr>
        </p:nvSpPr>
        <p:spPr>
          <a:xfrm>
            <a:off x="6275388" y="225631"/>
            <a:ext cx="5188245" cy="1033153"/>
          </a:xfrm>
        </p:spPr>
        <p:txBody>
          <a:bodyPr anchor="b">
            <a:normAutofit/>
          </a:bodyPr>
          <a:lstStyle/>
          <a:p>
            <a:r>
              <a:rPr lang="en-US" dirty="0" err="1"/>
              <a:t>Inspirationspaket</a:t>
            </a:r>
            <a:r>
              <a:rPr lang="en-US" dirty="0"/>
              <a:t> </a:t>
            </a:r>
          </a:p>
        </p:txBody>
      </p:sp>
      <p:pic>
        <p:nvPicPr>
          <p:cNvPr id="8" name="Bildobjekt 7" descr="En bild som visar text, skärmbild, Teckensnitt, Parallell&#10;&#10;AI-genererat innehåll kan vara felaktigt.">
            <a:extLst>
              <a:ext uri="{FF2B5EF4-FFF2-40B4-BE49-F238E27FC236}">
                <a16:creationId xmlns:a16="http://schemas.microsoft.com/office/drawing/2014/main" id="{3C5F3B70-F04A-8C76-74FD-4C7CE8181129}"/>
              </a:ext>
            </a:extLst>
          </p:cNvPr>
          <p:cNvPicPr>
            <a:picLocks noChangeAspect="1"/>
          </p:cNvPicPr>
          <p:nvPr/>
        </p:nvPicPr>
        <p:blipFill>
          <a:blip r:embed="rId2"/>
          <a:srcRect t="20467" r="-2" b="16421"/>
          <a:stretch>
            <a:fillRect/>
          </a:stretch>
        </p:blipFill>
        <p:spPr>
          <a:xfrm>
            <a:off x="5795159" y="1417607"/>
            <a:ext cx="5863534" cy="4773984"/>
          </a:xfrm>
          <a:prstGeom prst="rect">
            <a:avLst/>
          </a:prstGeom>
          <a:noFill/>
        </p:spPr>
      </p:pic>
      <p:pic>
        <p:nvPicPr>
          <p:cNvPr id="1028" name="Picture 4" descr="RF-SISU Skåne | LinkedIn">
            <a:extLst>
              <a:ext uri="{FF2B5EF4-FFF2-40B4-BE49-F238E27FC236}">
                <a16:creationId xmlns:a16="http://schemas.microsoft.com/office/drawing/2014/main" id="{F1BAD124-1A99-6010-D793-A7E91748A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51" r="2025"/>
          <a:stretch>
            <a:fillRect/>
          </a:stretch>
        </p:blipFill>
        <p:spPr bwMode="auto">
          <a:xfrm>
            <a:off x="728367" y="1662544"/>
            <a:ext cx="3761513" cy="3880903"/>
          </a:xfrm>
          <a:prstGeom prst="rect">
            <a:avLst/>
          </a:prstGeom>
          <a:solidFill>
            <a:srgbClr val="FFFFFF"/>
          </a:solidFill>
        </p:spPr>
      </p:pic>
    </p:spTree>
    <p:extLst>
      <p:ext uri="{BB962C8B-B14F-4D97-AF65-F5344CB8AC3E}">
        <p14:creationId xmlns:p14="http://schemas.microsoft.com/office/powerpoint/2010/main" val="290125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7D8C44A-C16A-6230-1937-BA3B5266DFE0}"/>
              </a:ext>
            </a:extLst>
          </p:cNvPr>
          <p:cNvPicPr>
            <a:picLocks noChangeAspect="1"/>
          </p:cNvPicPr>
          <p:nvPr/>
        </p:nvPicPr>
        <p:blipFill>
          <a:blip r:embed="rId2"/>
          <a:stretch>
            <a:fillRect/>
          </a:stretch>
        </p:blipFill>
        <p:spPr>
          <a:xfrm>
            <a:off x="754399" y="594360"/>
            <a:ext cx="4698553" cy="5600700"/>
          </a:xfrm>
          <a:prstGeom prst="rect">
            <a:avLst/>
          </a:prstGeom>
        </p:spPr>
      </p:pic>
      <p:pic>
        <p:nvPicPr>
          <p:cNvPr id="7" name="Bildobjekt 6">
            <a:extLst>
              <a:ext uri="{FF2B5EF4-FFF2-40B4-BE49-F238E27FC236}">
                <a16:creationId xmlns:a16="http://schemas.microsoft.com/office/drawing/2014/main" id="{1156D1A9-42F6-58C3-57C7-FB3260EAB2FC}"/>
              </a:ext>
            </a:extLst>
          </p:cNvPr>
          <p:cNvPicPr>
            <a:picLocks noChangeAspect="1"/>
          </p:cNvPicPr>
          <p:nvPr/>
        </p:nvPicPr>
        <p:blipFill>
          <a:blip r:embed="rId3"/>
          <a:stretch>
            <a:fillRect/>
          </a:stretch>
        </p:blipFill>
        <p:spPr>
          <a:xfrm>
            <a:off x="6229349" y="594360"/>
            <a:ext cx="5012953" cy="5920740"/>
          </a:xfrm>
          <a:prstGeom prst="rect">
            <a:avLst/>
          </a:prstGeom>
        </p:spPr>
      </p:pic>
    </p:spTree>
    <p:extLst>
      <p:ext uri="{BB962C8B-B14F-4D97-AF65-F5344CB8AC3E}">
        <p14:creationId xmlns:p14="http://schemas.microsoft.com/office/powerpoint/2010/main" val="1714113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8CA40B5-C874-74A9-18BC-A49B76F245C1}"/>
              </a:ext>
            </a:extLst>
          </p:cNvPr>
          <p:cNvPicPr>
            <a:picLocks noChangeAspect="1"/>
          </p:cNvPicPr>
          <p:nvPr/>
        </p:nvPicPr>
        <p:blipFill>
          <a:blip r:embed="rId2"/>
          <a:stretch>
            <a:fillRect/>
          </a:stretch>
        </p:blipFill>
        <p:spPr>
          <a:xfrm>
            <a:off x="1828800" y="365760"/>
            <a:ext cx="5383530" cy="6195060"/>
          </a:xfrm>
          <a:prstGeom prst="rect">
            <a:avLst/>
          </a:prstGeom>
        </p:spPr>
      </p:pic>
    </p:spTree>
    <p:extLst>
      <p:ext uri="{BB962C8B-B14F-4D97-AF65-F5344CB8AC3E}">
        <p14:creationId xmlns:p14="http://schemas.microsoft.com/office/powerpoint/2010/main" val="1686394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B26DC6-B7F1-4269-AE5A-6E36D7AE7DF0}"/>
              </a:ext>
            </a:extLst>
          </p:cNvPr>
          <p:cNvSpPr>
            <a:spLocks noGrp="1"/>
          </p:cNvSpPr>
          <p:nvPr>
            <p:ph type="title" idx="4294967295"/>
          </p:nvPr>
        </p:nvSpPr>
        <p:spPr>
          <a:xfrm>
            <a:off x="544800" y="146484"/>
            <a:ext cx="10023553" cy="1038225"/>
          </a:xfrm>
        </p:spPr>
        <p:txBody>
          <a:bodyPr/>
          <a:lstStyle/>
          <a:p>
            <a:r>
              <a:rPr lang="sv-SE" sz="3200" dirty="0"/>
              <a:t>LOK-stöd (Statligt lokalt aktivitetsstöd)</a:t>
            </a:r>
          </a:p>
        </p:txBody>
      </p:sp>
      <p:sp>
        <p:nvSpPr>
          <p:cNvPr id="3" name="Platshållare för innehåll 2">
            <a:extLst>
              <a:ext uri="{FF2B5EF4-FFF2-40B4-BE49-F238E27FC236}">
                <a16:creationId xmlns:a16="http://schemas.microsoft.com/office/drawing/2014/main" id="{7886F572-3FA2-4DCA-8873-6D77DA5D234B}"/>
              </a:ext>
            </a:extLst>
          </p:cNvPr>
          <p:cNvSpPr>
            <a:spLocks noGrp="1"/>
          </p:cNvSpPr>
          <p:nvPr>
            <p:ph idx="4294967295"/>
          </p:nvPr>
        </p:nvSpPr>
        <p:spPr>
          <a:xfrm>
            <a:off x="621001" y="1435660"/>
            <a:ext cx="9534380" cy="5041340"/>
          </a:xfrm>
        </p:spPr>
        <p:txBody>
          <a:bodyPr/>
          <a:lstStyle/>
          <a:p>
            <a:r>
              <a:rPr lang="sv-SE" dirty="0"/>
              <a:t>Viktiga datum, 25 februari och 25 augusti!</a:t>
            </a:r>
          </a:p>
          <a:p>
            <a:r>
              <a:rPr lang="sv-SE" dirty="0"/>
              <a:t>Varför gör vi detta?</a:t>
            </a:r>
          </a:p>
          <a:p>
            <a:endParaRPr lang="sv-SE" dirty="0"/>
          </a:p>
          <a:p>
            <a:r>
              <a:rPr lang="sv-SE" dirty="0"/>
              <a:t>Pengar till din egen förening</a:t>
            </a:r>
          </a:p>
          <a:p>
            <a:endParaRPr lang="sv-SE" dirty="0"/>
          </a:p>
          <a:p>
            <a:r>
              <a:rPr lang="sv-SE" dirty="0"/>
              <a:t>Pengar till förbunden</a:t>
            </a:r>
          </a:p>
          <a:p>
            <a:endParaRPr lang="sv-SE" dirty="0"/>
          </a:p>
          <a:p>
            <a:r>
              <a:rPr lang="sv-SE" dirty="0">
                <a:hlinkClick r:id="rId2"/>
              </a:rPr>
              <a:t>Länk här</a:t>
            </a:r>
            <a:endParaRPr lang="sv-SE" dirty="0"/>
          </a:p>
          <a:p>
            <a:endParaRPr lang="sv-SE" dirty="0"/>
          </a:p>
          <a:p>
            <a:endParaRPr lang="sv-SE" dirty="0"/>
          </a:p>
        </p:txBody>
      </p:sp>
      <p:pic>
        <p:nvPicPr>
          <p:cNvPr id="5" name="Platshållare för innehåll 11">
            <a:extLst>
              <a:ext uri="{FF2B5EF4-FFF2-40B4-BE49-F238E27FC236}">
                <a16:creationId xmlns:a16="http://schemas.microsoft.com/office/drawing/2014/main" id="{02BE822E-3562-429F-B7B7-C4F442A85FE3}"/>
              </a:ext>
            </a:extLst>
          </p:cNvPr>
          <p:cNvPicPr>
            <a:picLocks noChangeAspect="1"/>
          </p:cNvPicPr>
          <p:nvPr/>
        </p:nvPicPr>
        <p:blipFill>
          <a:blip r:embed="rId3"/>
          <a:stretch>
            <a:fillRect/>
          </a:stretch>
        </p:blipFill>
        <p:spPr>
          <a:xfrm>
            <a:off x="9261044" y="256390"/>
            <a:ext cx="2501465" cy="1032987"/>
          </a:xfrm>
          <a:prstGeom prst="rect">
            <a:avLst/>
          </a:prstGeom>
        </p:spPr>
      </p:pic>
      <p:pic>
        <p:nvPicPr>
          <p:cNvPr id="8" name="Bild 7" descr="Märke bockmarkering kontur">
            <a:extLst>
              <a:ext uri="{FF2B5EF4-FFF2-40B4-BE49-F238E27FC236}">
                <a16:creationId xmlns:a16="http://schemas.microsoft.com/office/drawing/2014/main" id="{B07308E4-EB1C-AD46-9A73-8ECC28D3C8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8688" y="3638106"/>
            <a:ext cx="2456121" cy="2456121"/>
          </a:xfrm>
          <a:prstGeom prst="rect">
            <a:avLst/>
          </a:prstGeom>
        </p:spPr>
      </p:pic>
      <p:pic>
        <p:nvPicPr>
          <p:cNvPr id="14" name="Bild 13" descr="Tummen upp kontur">
            <a:extLst>
              <a:ext uri="{FF2B5EF4-FFF2-40B4-BE49-F238E27FC236}">
                <a16:creationId xmlns:a16="http://schemas.microsoft.com/office/drawing/2014/main" id="{3C4A939F-5CEB-9B6B-077F-25082ECF96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14799" y="2303722"/>
            <a:ext cx="1433623" cy="1433623"/>
          </a:xfrm>
          <a:prstGeom prst="rect">
            <a:avLst/>
          </a:prstGeom>
        </p:spPr>
      </p:pic>
    </p:spTree>
    <p:extLst>
      <p:ext uri="{BB962C8B-B14F-4D97-AF65-F5344CB8AC3E}">
        <p14:creationId xmlns:p14="http://schemas.microsoft.com/office/powerpoint/2010/main" val="911572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64594E-B4CD-0532-B478-844A33D6C7DA}"/>
              </a:ext>
            </a:extLst>
          </p:cNvPr>
          <p:cNvSpPr>
            <a:spLocks noGrp="1"/>
          </p:cNvSpPr>
          <p:nvPr>
            <p:ph type="title"/>
          </p:nvPr>
        </p:nvSpPr>
        <p:spPr>
          <a:xfrm>
            <a:off x="731838" y="496874"/>
            <a:ext cx="5188245" cy="1038253"/>
          </a:xfrm>
        </p:spPr>
        <p:txBody>
          <a:bodyPr/>
          <a:lstStyle/>
          <a:p>
            <a:r>
              <a:rPr lang="sv-SE" dirty="0"/>
              <a:t>Anläggningsstöd </a:t>
            </a:r>
          </a:p>
        </p:txBody>
      </p:sp>
      <p:sp>
        <p:nvSpPr>
          <p:cNvPr id="3" name="Platshållare för innehåll 2">
            <a:extLst>
              <a:ext uri="{FF2B5EF4-FFF2-40B4-BE49-F238E27FC236}">
                <a16:creationId xmlns:a16="http://schemas.microsoft.com/office/drawing/2014/main" id="{F14E5594-8DD5-9366-C3BE-35209A485E49}"/>
              </a:ext>
            </a:extLst>
          </p:cNvPr>
          <p:cNvSpPr>
            <a:spLocks noGrp="1"/>
          </p:cNvSpPr>
          <p:nvPr>
            <p:ph idx="1"/>
          </p:nvPr>
        </p:nvSpPr>
        <p:spPr>
          <a:xfrm>
            <a:off x="642173" y="1884642"/>
            <a:ext cx="5903481" cy="3893012"/>
          </a:xfrm>
          <a:solidFill>
            <a:srgbClr val="FFFFFF"/>
          </a:solidFill>
        </p:spPr>
        <p:style>
          <a:lnRef idx="2">
            <a:schemeClr val="accent2"/>
          </a:lnRef>
          <a:fillRef idx="1">
            <a:schemeClr val="lt1"/>
          </a:fillRef>
          <a:effectRef idx="0">
            <a:schemeClr val="accent2"/>
          </a:effectRef>
          <a:fontRef idx="minor">
            <a:schemeClr val="dk1"/>
          </a:fontRef>
        </p:style>
        <p:txBody>
          <a:bodyPr/>
          <a:lstStyle/>
          <a:p>
            <a:r>
              <a:rPr lang="sv-SE" dirty="0">
                <a:solidFill>
                  <a:schemeClr val="tx1"/>
                </a:solidFill>
              </a:rPr>
              <a:t>Stöd till idrottsytor, mindre projekt (upp till 400 000 kr) </a:t>
            </a:r>
          </a:p>
          <a:p>
            <a:r>
              <a:rPr lang="sv-SE" dirty="0">
                <a:solidFill>
                  <a:schemeClr val="tx1"/>
                </a:solidFill>
              </a:rPr>
              <a:t>Stöd till idrottsytor, större projekt (över 400 000 kr) (30%)</a:t>
            </a:r>
          </a:p>
          <a:p>
            <a:r>
              <a:rPr lang="sv-SE" dirty="0">
                <a:solidFill>
                  <a:schemeClr val="tx1"/>
                </a:solidFill>
              </a:rPr>
              <a:t>Stöd till renoveringsprojekt  </a:t>
            </a:r>
          </a:p>
          <a:p>
            <a:r>
              <a:rPr lang="sv-SE" dirty="0">
                <a:solidFill>
                  <a:schemeClr val="tx1"/>
                </a:solidFill>
              </a:rPr>
              <a:t>Stöd till energi- och miljöprojekt (75%)</a:t>
            </a:r>
          </a:p>
          <a:p>
            <a:r>
              <a:rPr lang="sv-SE">
                <a:solidFill>
                  <a:schemeClr val="tx1"/>
                </a:solidFill>
              </a:rPr>
              <a:t>Stöd </a:t>
            </a:r>
            <a:r>
              <a:rPr lang="sv-SE" dirty="0">
                <a:solidFill>
                  <a:schemeClr val="tx1"/>
                </a:solidFill>
              </a:rPr>
              <a:t>till säkerhetsprojekt </a:t>
            </a:r>
          </a:p>
          <a:p>
            <a:r>
              <a:rPr lang="sv-SE" dirty="0">
                <a:solidFill>
                  <a:schemeClr val="tx1"/>
                </a:solidFill>
              </a:rPr>
              <a:t>Stöd till utrustning för Parasport  (75%)</a:t>
            </a:r>
          </a:p>
        </p:txBody>
      </p:sp>
      <p:sp>
        <p:nvSpPr>
          <p:cNvPr id="6" name="textruta 5">
            <a:extLst>
              <a:ext uri="{FF2B5EF4-FFF2-40B4-BE49-F238E27FC236}">
                <a16:creationId xmlns:a16="http://schemas.microsoft.com/office/drawing/2014/main" id="{095925DA-44F4-9EA7-475A-9DA57B480FB4}"/>
              </a:ext>
            </a:extLst>
          </p:cNvPr>
          <p:cNvSpPr txBox="1"/>
          <p:nvPr/>
        </p:nvSpPr>
        <p:spPr>
          <a:xfrm>
            <a:off x="6835896" y="2571039"/>
            <a:ext cx="6097162" cy="1754326"/>
          </a:xfrm>
          <a:prstGeom prst="rect">
            <a:avLst/>
          </a:prstGeom>
          <a:noFill/>
        </p:spPr>
        <p:txBody>
          <a:bodyPr wrap="square">
            <a:spAutoFit/>
          </a:bodyPr>
          <a:lstStyle/>
          <a:p>
            <a:endParaRPr lang="sv-SE" dirty="0"/>
          </a:p>
          <a:p>
            <a:endParaRPr lang="sv-SE" dirty="0"/>
          </a:p>
          <a:p>
            <a:r>
              <a:rPr lang="sv-SE" dirty="0"/>
              <a:t>Ansökan görs genom IdrottOnline, kontakta er </a:t>
            </a:r>
          </a:p>
          <a:p>
            <a:r>
              <a:rPr lang="sv-SE" dirty="0"/>
              <a:t>ansvariga konsulent hos RF-SISU Skåne innan </a:t>
            </a:r>
          </a:p>
          <a:p>
            <a:r>
              <a:rPr lang="sv-SE" dirty="0"/>
              <a:t>en ansökan skickas in! </a:t>
            </a:r>
          </a:p>
          <a:p>
            <a:endParaRPr lang="sv-SE" dirty="0"/>
          </a:p>
        </p:txBody>
      </p:sp>
      <p:sp>
        <p:nvSpPr>
          <p:cNvPr id="8" name="textruta 7">
            <a:extLst>
              <a:ext uri="{FF2B5EF4-FFF2-40B4-BE49-F238E27FC236}">
                <a16:creationId xmlns:a16="http://schemas.microsoft.com/office/drawing/2014/main" id="{2EDFBC8D-57C2-A843-5E72-70913E216F23}"/>
              </a:ext>
            </a:extLst>
          </p:cNvPr>
          <p:cNvSpPr txBox="1"/>
          <p:nvPr/>
        </p:nvSpPr>
        <p:spPr>
          <a:xfrm>
            <a:off x="8555922" y="1398630"/>
            <a:ext cx="6097162" cy="1200329"/>
          </a:xfrm>
          <a:prstGeom prst="rect">
            <a:avLst/>
          </a:prstGeom>
          <a:noFill/>
        </p:spPr>
        <p:txBody>
          <a:bodyPr wrap="square">
            <a:spAutoFit/>
          </a:bodyPr>
          <a:lstStyle/>
          <a:p>
            <a:pPr algn="l"/>
            <a:r>
              <a:rPr lang="sv-SE" b="1" i="0" dirty="0">
                <a:solidFill>
                  <a:srgbClr val="000000"/>
                </a:solidFill>
                <a:effectLst/>
                <a:latin typeface="proxima-nova"/>
              </a:rPr>
              <a:t>Emeli Kireborn</a:t>
            </a:r>
          </a:p>
          <a:p>
            <a:pPr algn="l"/>
            <a:r>
              <a:rPr lang="sv-SE" dirty="0">
                <a:solidFill>
                  <a:srgbClr val="000000"/>
                </a:solidFill>
                <a:latin typeface="proxima-nova"/>
              </a:rPr>
              <a:t>Kontaktperson anläggningsfrågor </a:t>
            </a:r>
            <a:endParaRPr lang="sv-SE" i="0" dirty="0">
              <a:solidFill>
                <a:srgbClr val="000000"/>
              </a:solidFill>
              <a:effectLst/>
              <a:latin typeface="proxima-nova"/>
            </a:endParaRPr>
          </a:p>
          <a:p>
            <a:r>
              <a:rPr lang="sv-SE" b="0" i="0" u="sng" dirty="0">
                <a:solidFill>
                  <a:srgbClr val="006BB1"/>
                </a:solidFill>
                <a:effectLst/>
                <a:latin typeface="proxima-nova"/>
                <a:hlinkClick r:id="rId3"/>
              </a:rPr>
              <a:t>010 - 476 57 21</a:t>
            </a:r>
            <a:br>
              <a:rPr lang="sv-SE" dirty="0"/>
            </a:br>
            <a:endParaRPr lang="sv-SE" dirty="0"/>
          </a:p>
        </p:txBody>
      </p:sp>
      <p:pic>
        <p:nvPicPr>
          <p:cNvPr id="10" name="Bildobjekt 9" descr="En bild som visar person, utomhus, leende, står&#10;&#10;Automatiskt genererad beskrivning">
            <a:extLst>
              <a:ext uri="{FF2B5EF4-FFF2-40B4-BE49-F238E27FC236}">
                <a16:creationId xmlns:a16="http://schemas.microsoft.com/office/drawing/2014/main" id="{DC439A7A-CEBF-24E4-B6DB-9D792EC8F0A6}"/>
              </a:ext>
            </a:extLst>
          </p:cNvPr>
          <p:cNvPicPr>
            <a:picLocks noChangeAspect="1"/>
          </p:cNvPicPr>
          <p:nvPr/>
        </p:nvPicPr>
        <p:blipFill>
          <a:blip r:embed="rId4"/>
          <a:stretch>
            <a:fillRect/>
          </a:stretch>
        </p:blipFill>
        <p:spPr>
          <a:xfrm>
            <a:off x="6886626" y="692182"/>
            <a:ext cx="1587403" cy="1587403"/>
          </a:xfrm>
          <a:prstGeom prst="rect">
            <a:avLst/>
          </a:prstGeom>
        </p:spPr>
      </p:pic>
      <p:pic>
        <p:nvPicPr>
          <p:cNvPr id="7" name="Bildobjekt 6">
            <a:extLst>
              <a:ext uri="{FF2B5EF4-FFF2-40B4-BE49-F238E27FC236}">
                <a16:creationId xmlns:a16="http://schemas.microsoft.com/office/drawing/2014/main" id="{984400F2-125B-902A-1698-DA577D839416}"/>
              </a:ext>
            </a:extLst>
          </p:cNvPr>
          <p:cNvPicPr>
            <a:picLocks noChangeAspect="1"/>
          </p:cNvPicPr>
          <p:nvPr/>
        </p:nvPicPr>
        <p:blipFill>
          <a:blip r:embed="rId5"/>
          <a:stretch>
            <a:fillRect/>
          </a:stretch>
        </p:blipFill>
        <p:spPr>
          <a:xfrm>
            <a:off x="9591226" y="4259042"/>
            <a:ext cx="1511647" cy="211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83306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232864A-7132-CC80-4D06-E82A061B1020}"/>
              </a:ext>
            </a:extLst>
          </p:cNvPr>
          <p:cNvSpPr>
            <a:spLocks noGrp="1"/>
          </p:cNvSpPr>
          <p:nvPr>
            <p:ph type="title"/>
          </p:nvPr>
        </p:nvSpPr>
        <p:spPr>
          <a:xfrm>
            <a:off x="725688" y="512763"/>
            <a:ext cx="7731938" cy="401637"/>
          </a:xfrm>
        </p:spPr>
        <p:txBody>
          <a:bodyPr/>
          <a:lstStyle/>
          <a:p>
            <a:r>
              <a:rPr lang="sv-SE" sz="2400" dirty="0"/>
              <a:t>Agenda c:a 30-40 min</a:t>
            </a:r>
          </a:p>
        </p:txBody>
      </p:sp>
      <p:sp>
        <p:nvSpPr>
          <p:cNvPr id="5" name="Platshållare för innehåll 4">
            <a:extLst>
              <a:ext uri="{FF2B5EF4-FFF2-40B4-BE49-F238E27FC236}">
                <a16:creationId xmlns:a16="http://schemas.microsoft.com/office/drawing/2014/main" id="{F1B0E02C-94E6-433E-6193-46134EB60B47}"/>
              </a:ext>
            </a:extLst>
          </p:cNvPr>
          <p:cNvSpPr>
            <a:spLocks noGrp="1"/>
          </p:cNvSpPr>
          <p:nvPr>
            <p:ph idx="1"/>
          </p:nvPr>
        </p:nvSpPr>
        <p:spPr>
          <a:xfrm>
            <a:off x="607154" y="1752600"/>
            <a:ext cx="9556999" cy="2836333"/>
          </a:xfrm>
        </p:spPr>
        <p:txBody>
          <a:bodyPr/>
          <a:lstStyle/>
          <a:p>
            <a:pPr marL="0" indent="0">
              <a:buNone/>
            </a:pPr>
            <a:endParaRPr lang="sv-SE" sz="800" dirty="0"/>
          </a:p>
          <a:p>
            <a:pPr marL="0" indent="0">
              <a:buNone/>
            </a:pPr>
            <a:r>
              <a:rPr lang="sv-SE" dirty="0"/>
              <a:t>Mitt syfte är att öka er kunskap om vad RF SISU Skåne är</a:t>
            </a:r>
          </a:p>
          <a:p>
            <a:pPr marL="0" indent="0">
              <a:buNone/>
            </a:pPr>
            <a:r>
              <a:rPr lang="sv-SE" dirty="0"/>
              <a:t>Vad har vi att erbjuda?</a:t>
            </a:r>
          </a:p>
          <a:p>
            <a:pPr marL="0" indent="0">
              <a:buNone/>
            </a:pPr>
            <a:r>
              <a:rPr lang="sv-SE" dirty="0"/>
              <a:t>Hur vi tillsammans kan samverka?</a:t>
            </a:r>
          </a:p>
          <a:p>
            <a:pPr marL="0" indent="0">
              <a:buNone/>
            </a:pPr>
            <a:endParaRPr lang="sv-SE" dirty="0"/>
          </a:p>
          <a:p>
            <a:pPr marL="0" indent="0">
              <a:buNone/>
            </a:pPr>
            <a:endParaRPr lang="sv-SE" dirty="0"/>
          </a:p>
          <a:p>
            <a:pPr marL="0" indent="0">
              <a:buNone/>
            </a:pPr>
            <a:r>
              <a:rPr lang="sv-SE" dirty="0"/>
              <a:t>Om Ni önskar så får ni gärna denna presentationen skickad till er </a:t>
            </a:r>
          </a:p>
          <a:p>
            <a:pPr marL="0" indent="0">
              <a:buNone/>
            </a:pPr>
            <a:endParaRPr lang="sv-SE" dirty="0"/>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78061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FCE83F-EE71-6444-5E85-F0B0E624DCBE}"/>
              </a:ext>
            </a:extLst>
          </p:cNvPr>
          <p:cNvSpPr>
            <a:spLocks noGrp="1"/>
          </p:cNvSpPr>
          <p:nvPr>
            <p:ph type="title"/>
          </p:nvPr>
        </p:nvSpPr>
        <p:spPr>
          <a:xfrm>
            <a:off x="1541930" y="512762"/>
            <a:ext cx="9921704" cy="975379"/>
          </a:xfrm>
        </p:spPr>
        <p:txBody>
          <a:bodyPr/>
          <a:lstStyle/>
          <a:p>
            <a:pPr algn="ctr"/>
            <a:r>
              <a:rPr lang="sv-SE" dirty="0"/>
              <a:t>Tidigare beviljade anläggningsstöd till skytteföreningar </a:t>
            </a:r>
          </a:p>
        </p:txBody>
      </p:sp>
      <p:sp>
        <p:nvSpPr>
          <p:cNvPr id="4" name="Platshållare för bild 3">
            <a:extLst>
              <a:ext uri="{FF2B5EF4-FFF2-40B4-BE49-F238E27FC236}">
                <a16:creationId xmlns:a16="http://schemas.microsoft.com/office/drawing/2014/main" id="{CF10D386-F0BA-2DE9-A78D-FFB9B6A4BD7A}"/>
              </a:ext>
            </a:extLst>
          </p:cNvPr>
          <p:cNvSpPr>
            <a:spLocks noGrp="1"/>
          </p:cNvSpPr>
          <p:nvPr>
            <p:ph type="pic" sz="quarter" idx="10"/>
          </p:nvPr>
        </p:nvSpPr>
        <p:spPr>
          <a:xfrm>
            <a:off x="745908" y="1792941"/>
            <a:ext cx="5170705" cy="4552298"/>
          </a:xfrm>
        </p:spPr>
        <p:txBody>
          <a:bodyPr/>
          <a:lstStyle/>
          <a:p>
            <a:pPr marL="342900" indent="-342900" algn="l">
              <a:buFont typeface="Arial" panose="020B0604020202020204" pitchFamily="34" charset="0"/>
              <a:buChar char="•"/>
            </a:pPr>
            <a:r>
              <a:rPr lang="sv-SE" sz="2400" dirty="0"/>
              <a:t>Elektroniska tavlor</a:t>
            </a:r>
          </a:p>
          <a:p>
            <a:pPr marL="342900" indent="-342900" algn="l">
              <a:buFont typeface="Arial" panose="020B0604020202020204" pitchFamily="34" charset="0"/>
              <a:buChar char="•"/>
            </a:pPr>
            <a:r>
              <a:rPr lang="sv-SE" sz="2400" dirty="0"/>
              <a:t>Solcellsanläggning</a:t>
            </a:r>
          </a:p>
          <a:p>
            <a:pPr marL="342900" indent="-342900" algn="l">
              <a:buFont typeface="Arial" panose="020B0604020202020204" pitchFamily="34" charset="0"/>
              <a:buChar char="•"/>
            </a:pPr>
            <a:r>
              <a:rPr lang="sv-SE" sz="2400" dirty="0"/>
              <a:t>Modernisering av skjutpaviljong</a:t>
            </a:r>
          </a:p>
          <a:p>
            <a:pPr marL="342900" indent="-342900" algn="l">
              <a:buFont typeface="Arial" panose="020B0604020202020204" pitchFamily="34" charset="0"/>
              <a:buChar char="•"/>
            </a:pPr>
            <a:r>
              <a:rPr lang="sv-SE" sz="2400" dirty="0"/>
              <a:t>Renovering tak </a:t>
            </a:r>
          </a:p>
          <a:p>
            <a:pPr marL="342900" indent="-342900" algn="l">
              <a:buFont typeface="Arial" panose="020B0604020202020204" pitchFamily="34" charset="0"/>
              <a:buChar char="•"/>
            </a:pPr>
            <a:r>
              <a:rPr lang="sv-SE" sz="2400" dirty="0"/>
              <a:t>Energi effektivisering </a:t>
            </a:r>
          </a:p>
          <a:p>
            <a:pPr marL="342900" indent="-342900" algn="l">
              <a:buFont typeface="Arial" panose="020B0604020202020204" pitchFamily="34" charset="0"/>
              <a:buChar char="•"/>
            </a:pPr>
            <a:r>
              <a:rPr lang="sv-SE" sz="2400" dirty="0"/>
              <a:t>Skjutbord </a:t>
            </a:r>
          </a:p>
        </p:txBody>
      </p:sp>
    </p:spTree>
    <p:extLst>
      <p:ext uri="{BB962C8B-B14F-4D97-AF65-F5344CB8AC3E}">
        <p14:creationId xmlns:p14="http://schemas.microsoft.com/office/powerpoint/2010/main" val="3593156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B26DC6-B7F1-4269-AE5A-6E36D7AE7DF0}"/>
              </a:ext>
            </a:extLst>
          </p:cNvPr>
          <p:cNvSpPr>
            <a:spLocks noGrp="1"/>
          </p:cNvSpPr>
          <p:nvPr>
            <p:ph type="title" idx="4294967295"/>
          </p:nvPr>
        </p:nvSpPr>
        <p:spPr>
          <a:xfrm>
            <a:off x="429491" y="146484"/>
            <a:ext cx="8917709" cy="1987116"/>
          </a:xfrm>
        </p:spPr>
        <p:txBody>
          <a:bodyPr/>
          <a:lstStyle/>
          <a:p>
            <a:r>
              <a:rPr lang="sv-SE" sz="3200" dirty="0"/>
              <a:t>Folkbildning/</a:t>
            </a:r>
            <a:r>
              <a:rPr lang="sv-SE" sz="3200" dirty="0" err="1"/>
              <a:t>Lärgrupper</a:t>
            </a:r>
            <a:r>
              <a:rPr lang="sv-SE" sz="3200" dirty="0"/>
              <a:t>/Utbildningar </a:t>
            </a:r>
            <a:br>
              <a:rPr lang="sv-SE" dirty="0"/>
            </a:br>
            <a:br>
              <a:rPr lang="sv-SE" dirty="0"/>
            </a:br>
            <a:endParaRPr lang="sv-SE" dirty="0"/>
          </a:p>
        </p:txBody>
      </p:sp>
      <p:sp>
        <p:nvSpPr>
          <p:cNvPr id="3" name="Platshållare för innehåll 2">
            <a:extLst>
              <a:ext uri="{FF2B5EF4-FFF2-40B4-BE49-F238E27FC236}">
                <a16:creationId xmlns:a16="http://schemas.microsoft.com/office/drawing/2014/main" id="{7886F572-3FA2-4DCA-8873-6D77DA5D234B}"/>
              </a:ext>
            </a:extLst>
          </p:cNvPr>
          <p:cNvSpPr>
            <a:spLocks noGrp="1"/>
          </p:cNvSpPr>
          <p:nvPr>
            <p:ph idx="4294967295"/>
          </p:nvPr>
        </p:nvSpPr>
        <p:spPr>
          <a:xfrm>
            <a:off x="550662" y="1791629"/>
            <a:ext cx="9534380" cy="4527395"/>
          </a:xfrm>
        </p:spPr>
        <p:txBody>
          <a:bodyPr/>
          <a:lstStyle/>
          <a:p>
            <a:r>
              <a:rPr lang="sv-SE" dirty="0"/>
              <a:t>Folkbildningen får idrotten att växa</a:t>
            </a:r>
          </a:p>
          <a:p>
            <a:r>
              <a:rPr lang="sv-SE" dirty="0"/>
              <a:t>År 2025 registrerade 32 skånska skytteföreningar av totalt 120 skånska </a:t>
            </a:r>
            <a:r>
              <a:rPr lang="sv-SE" dirty="0" err="1"/>
              <a:t>skytteförenignar</a:t>
            </a:r>
            <a:r>
              <a:rPr lang="sv-SE" dirty="0"/>
              <a:t>                                                                 </a:t>
            </a:r>
          </a:p>
          <a:p>
            <a:r>
              <a:rPr lang="sv-SE" dirty="0"/>
              <a:t>En resurs att använda till er egna förening</a:t>
            </a:r>
          </a:p>
          <a:p>
            <a:r>
              <a:rPr lang="sv-SE" dirty="0"/>
              <a:t>RF-SISUs bidrag till Skånes Skyttesportförbundet</a:t>
            </a:r>
          </a:p>
          <a:p>
            <a:endParaRPr lang="sv-SE" dirty="0"/>
          </a:p>
          <a:p>
            <a:r>
              <a:rPr lang="sv-SE" dirty="0"/>
              <a:t>Pengar till Svenska Skyttesportförbundet </a:t>
            </a:r>
          </a:p>
          <a:p>
            <a:endParaRPr lang="sv-SE" dirty="0"/>
          </a:p>
          <a:p>
            <a:r>
              <a:rPr lang="sv-SE" dirty="0"/>
              <a:t>Konsulenterna är behjälpliga om man behöver hjälp att registrera</a:t>
            </a:r>
          </a:p>
          <a:p>
            <a:endParaRPr lang="sv-SE" dirty="0"/>
          </a:p>
          <a:p>
            <a:endParaRPr lang="sv-SE" dirty="0"/>
          </a:p>
          <a:p>
            <a:pPr marL="0" indent="0">
              <a:buNone/>
            </a:pPr>
            <a:endParaRPr lang="sv-SE" dirty="0"/>
          </a:p>
        </p:txBody>
      </p:sp>
      <p:pic>
        <p:nvPicPr>
          <p:cNvPr id="5" name="Platshållare för innehåll 11">
            <a:extLst>
              <a:ext uri="{FF2B5EF4-FFF2-40B4-BE49-F238E27FC236}">
                <a16:creationId xmlns:a16="http://schemas.microsoft.com/office/drawing/2014/main" id="{02BE822E-3562-429F-B7B7-C4F442A85FE3}"/>
              </a:ext>
            </a:extLst>
          </p:cNvPr>
          <p:cNvPicPr>
            <a:picLocks noChangeAspect="1"/>
          </p:cNvPicPr>
          <p:nvPr/>
        </p:nvPicPr>
        <p:blipFill>
          <a:blip r:embed="rId2"/>
          <a:stretch>
            <a:fillRect/>
          </a:stretch>
        </p:blipFill>
        <p:spPr>
          <a:xfrm>
            <a:off x="9261044" y="256390"/>
            <a:ext cx="2501465" cy="1032987"/>
          </a:xfrm>
          <a:prstGeom prst="rect">
            <a:avLst/>
          </a:prstGeom>
        </p:spPr>
      </p:pic>
      <p:pic>
        <p:nvPicPr>
          <p:cNvPr id="6" name="Bild 5" descr="Användare kontur">
            <a:extLst>
              <a:ext uri="{FF2B5EF4-FFF2-40B4-BE49-F238E27FC236}">
                <a16:creationId xmlns:a16="http://schemas.microsoft.com/office/drawing/2014/main" id="{C47CBB44-692E-79B1-5FEE-28C883FB13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24409" y="4418780"/>
            <a:ext cx="1863720" cy="1900243"/>
          </a:xfrm>
          <a:prstGeom prst="rect">
            <a:avLst/>
          </a:prstGeom>
        </p:spPr>
      </p:pic>
      <p:pic>
        <p:nvPicPr>
          <p:cNvPr id="4" name="Bild 3" descr="Tummen upp kontur">
            <a:extLst>
              <a:ext uri="{FF2B5EF4-FFF2-40B4-BE49-F238E27FC236}">
                <a16:creationId xmlns:a16="http://schemas.microsoft.com/office/drawing/2014/main" id="{9F3D1F7E-D6BE-7BE0-49F5-32DA574A5D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76658" y="4589944"/>
            <a:ext cx="529118" cy="529118"/>
          </a:xfrm>
          <a:prstGeom prst="rect">
            <a:avLst/>
          </a:prstGeom>
        </p:spPr>
      </p:pic>
    </p:spTree>
    <p:extLst>
      <p:ext uri="{BB962C8B-B14F-4D97-AF65-F5344CB8AC3E}">
        <p14:creationId xmlns:p14="http://schemas.microsoft.com/office/powerpoint/2010/main" val="1927373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16D30-5B63-B931-9B9B-2D874ECC9866}"/>
            </a:ext>
          </a:extLst>
        </p:cNvPr>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7BA99815-5F49-B246-F96C-1736D1F7A067}"/>
              </a:ext>
            </a:extLst>
          </p:cNvPr>
          <p:cNvGraphicFramePr/>
          <p:nvPr>
            <p:extLst>
              <p:ext uri="{D42A27DB-BD31-4B8C-83A1-F6EECF244321}">
                <p14:modId xmlns:p14="http://schemas.microsoft.com/office/powerpoint/2010/main" val="2623327170"/>
              </p:ext>
            </p:extLst>
          </p:nvPr>
        </p:nvGraphicFramePr>
        <p:xfrm>
          <a:off x="105804" y="770467"/>
          <a:ext cx="11873954" cy="5884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Platshållare för text 2">
            <a:extLst>
              <a:ext uri="{FF2B5EF4-FFF2-40B4-BE49-F238E27FC236}">
                <a16:creationId xmlns:a16="http://schemas.microsoft.com/office/drawing/2014/main" id="{0CB2627C-D813-4E10-8823-AE6E5722DAAC}"/>
              </a:ext>
            </a:extLst>
          </p:cNvPr>
          <p:cNvSpPr txBox="1">
            <a:spLocks/>
          </p:cNvSpPr>
          <p:nvPr/>
        </p:nvSpPr>
        <p:spPr>
          <a:xfrm>
            <a:off x="212242" y="-1005508"/>
            <a:ext cx="9355091" cy="2580307"/>
          </a:xfrm>
          <a:prstGeom prst="rect">
            <a:avLst/>
          </a:prstGeom>
        </p:spPr>
        <p:txBody>
          <a:bodyPr vert="horz" lIns="91440" tIns="45720" rIns="91440" bIns="45720" rtlCol="0" anchor="t"/>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0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0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Vilka naturliga lärgrupper finns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i er </a:t>
            </a:r>
            <a:r>
              <a:rPr lang="sv-SE" sz="4000" b="1" dirty="0">
                <a:solidFill>
                  <a:prstClr val="white"/>
                </a:solidFill>
                <a:latin typeface="Segoe UI Semilight" panose="020B0402040204020203" pitchFamily="34" charset="0"/>
                <a:cs typeface="Segoe UI Semilight" panose="020B0402040204020203" pitchFamily="34" charset="0"/>
              </a:rPr>
              <a:t>skytte</a:t>
            </a:r>
            <a:r>
              <a:rPr kumimoji="0" lang="sv-SE" sz="40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förening?</a:t>
            </a:r>
          </a:p>
        </p:txBody>
      </p:sp>
      <p:sp>
        <p:nvSpPr>
          <p:cNvPr id="2" name="AutoShape 2" descr="Bildresultat för ledare skyttesport ">
            <a:extLst>
              <a:ext uri="{FF2B5EF4-FFF2-40B4-BE49-F238E27FC236}">
                <a16:creationId xmlns:a16="http://schemas.microsoft.com/office/drawing/2014/main" id="{F6C96D28-F766-75F7-F9F6-4068DCBBF7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1527941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5E7EA-8D80-D654-D428-42D75D52A64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3C57B54-CD25-CDB0-6405-A08C50EEA48E}"/>
              </a:ext>
            </a:extLst>
          </p:cNvPr>
          <p:cNvSpPr>
            <a:spLocks noGrp="1"/>
          </p:cNvSpPr>
          <p:nvPr>
            <p:ph type="ctrTitle"/>
          </p:nvPr>
        </p:nvSpPr>
        <p:spPr>
          <a:xfrm>
            <a:off x="261093" y="2139351"/>
            <a:ext cx="8882907" cy="2441274"/>
          </a:xfrm>
        </p:spPr>
        <p:txBody>
          <a:bodyPr>
            <a:normAutofit/>
          </a:bodyPr>
          <a:lstStyle/>
          <a:p>
            <a:r>
              <a:rPr lang="sv-SE" sz="6700" dirty="0"/>
              <a:t>Trygg Idrottsmiljö</a:t>
            </a:r>
            <a:br>
              <a:rPr lang="sv-SE" sz="9600" dirty="0"/>
            </a:br>
            <a:endParaRPr lang="sv-SE" sz="3100" dirty="0"/>
          </a:p>
        </p:txBody>
      </p:sp>
    </p:spTree>
    <p:extLst>
      <p:ext uri="{BB962C8B-B14F-4D97-AF65-F5344CB8AC3E}">
        <p14:creationId xmlns:p14="http://schemas.microsoft.com/office/powerpoint/2010/main" val="2631685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359F13-B2DE-A321-38D6-CBD5E1DDD38C}"/>
              </a:ext>
            </a:extLst>
          </p:cNvPr>
          <p:cNvSpPr>
            <a:spLocks noGrp="1"/>
          </p:cNvSpPr>
          <p:nvPr>
            <p:ph type="title"/>
          </p:nvPr>
        </p:nvSpPr>
        <p:spPr>
          <a:xfrm>
            <a:off x="907755" y="792635"/>
            <a:ext cx="5188245" cy="1038253"/>
          </a:xfrm>
        </p:spPr>
        <p:txBody>
          <a:bodyPr/>
          <a:lstStyle/>
          <a:p>
            <a:r>
              <a:rPr lang="sv-SE" dirty="0"/>
              <a:t>Registerutdrag! </a:t>
            </a:r>
          </a:p>
        </p:txBody>
      </p:sp>
      <p:sp>
        <p:nvSpPr>
          <p:cNvPr id="3" name="Platshållare för innehåll 2">
            <a:extLst>
              <a:ext uri="{FF2B5EF4-FFF2-40B4-BE49-F238E27FC236}">
                <a16:creationId xmlns:a16="http://schemas.microsoft.com/office/drawing/2014/main" id="{A422BDDD-84EB-D437-0BEA-C30150A34305}"/>
              </a:ext>
            </a:extLst>
          </p:cNvPr>
          <p:cNvSpPr>
            <a:spLocks noGrp="1"/>
          </p:cNvSpPr>
          <p:nvPr>
            <p:ph idx="1"/>
          </p:nvPr>
        </p:nvSpPr>
        <p:spPr/>
        <p:txBody>
          <a:bodyPr/>
          <a:lstStyle/>
          <a:p>
            <a:pPr marL="0" indent="0">
              <a:buNone/>
            </a:pPr>
            <a:r>
              <a:rPr lang="sv-SE" dirty="0"/>
              <a:t>Ett sätt för att jobba förebyggande för en trygg idrottsmiljö.</a:t>
            </a:r>
          </a:p>
          <a:p>
            <a:pPr marL="0" indent="0">
              <a:buNone/>
            </a:pPr>
            <a:r>
              <a:rPr lang="sv-SE" dirty="0"/>
              <a:t>Visar på att föreningen tar ledarskap på allvar. </a:t>
            </a:r>
            <a:endParaRPr lang="sv-SE" b="1" dirty="0"/>
          </a:p>
          <a:p>
            <a:pPr marL="0" indent="0">
              <a:buNone/>
            </a:pPr>
            <a:r>
              <a:rPr lang="sv-SE" b="1" dirty="0"/>
              <a:t>Tänk på! </a:t>
            </a:r>
          </a:p>
          <a:p>
            <a:pPr marL="0" indent="0">
              <a:buNone/>
            </a:pPr>
            <a:r>
              <a:rPr lang="sv-SE" dirty="0"/>
              <a:t>Registerutdrag skyddar inte helt, det är bara en del i arbetet. </a:t>
            </a:r>
          </a:p>
          <a:p>
            <a:pPr marL="0" indent="0">
              <a:buNone/>
            </a:pPr>
            <a:r>
              <a:rPr lang="sv-SE" dirty="0"/>
              <a:t>Ledarskap är ingen rättighet, det är ett förtroende!</a:t>
            </a:r>
          </a:p>
          <a:p>
            <a:endParaRPr lang="sv-SE" dirty="0"/>
          </a:p>
        </p:txBody>
      </p:sp>
      <p:pic>
        <p:nvPicPr>
          <p:cNvPr id="6" name="Bildobjekt 5" descr="En bild som visar clipart&#10;&#10;Automatiskt genererad beskrivning">
            <a:extLst>
              <a:ext uri="{FF2B5EF4-FFF2-40B4-BE49-F238E27FC236}">
                <a16:creationId xmlns:a16="http://schemas.microsoft.com/office/drawing/2014/main" id="{D2BB24AE-78F2-67BE-7671-A27EEA6D857E}"/>
              </a:ext>
            </a:extLst>
          </p:cNvPr>
          <p:cNvPicPr>
            <a:picLocks noChangeAspect="1"/>
          </p:cNvPicPr>
          <p:nvPr/>
        </p:nvPicPr>
        <p:blipFill>
          <a:blip r:embed="rId3"/>
          <a:stretch>
            <a:fillRect/>
          </a:stretch>
        </p:blipFill>
        <p:spPr>
          <a:xfrm>
            <a:off x="6510520" y="683425"/>
            <a:ext cx="4885509" cy="2745575"/>
          </a:xfrm>
          <a:prstGeom prst="rect">
            <a:avLst/>
          </a:prstGeom>
        </p:spPr>
      </p:pic>
    </p:spTree>
    <p:extLst>
      <p:ext uri="{BB962C8B-B14F-4D97-AF65-F5344CB8AC3E}">
        <p14:creationId xmlns:p14="http://schemas.microsoft.com/office/powerpoint/2010/main" val="3601439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AF40FA-09E4-3D6F-0653-08F8361A4F45}"/>
              </a:ext>
            </a:extLst>
          </p:cNvPr>
          <p:cNvSpPr>
            <a:spLocks noGrp="1"/>
          </p:cNvSpPr>
          <p:nvPr>
            <p:ph type="title"/>
          </p:nvPr>
        </p:nvSpPr>
        <p:spPr>
          <a:xfrm>
            <a:off x="780699" y="351669"/>
            <a:ext cx="6136632" cy="1038253"/>
          </a:xfrm>
        </p:spPr>
        <p:txBody>
          <a:bodyPr/>
          <a:lstStyle/>
          <a:p>
            <a:r>
              <a:rPr lang="sv-SE" dirty="0"/>
              <a:t>Trygga idrottsmiljöer </a:t>
            </a:r>
          </a:p>
        </p:txBody>
      </p:sp>
      <p:pic>
        <p:nvPicPr>
          <p:cNvPr id="13" name="Bildobjekt 12">
            <a:extLst>
              <a:ext uri="{FF2B5EF4-FFF2-40B4-BE49-F238E27FC236}">
                <a16:creationId xmlns:a16="http://schemas.microsoft.com/office/drawing/2014/main" id="{72263E3A-7CD1-FF76-7933-286FBE96C2E9}"/>
              </a:ext>
            </a:extLst>
          </p:cNvPr>
          <p:cNvPicPr>
            <a:picLocks noChangeAspect="1"/>
          </p:cNvPicPr>
          <p:nvPr/>
        </p:nvPicPr>
        <p:blipFill>
          <a:blip r:embed="rId3"/>
          <a:stretch>
            <a:fillRect/>
          </a:stretch>
        </p:blipFill>
        <p:spPr>
          <a:xfrm>
            <a:off x="1478714" y="2633162"/>
            <a:ext cx="4286892" cy="2409162"/>
          </a:xfrm>
          <a:prstGeom prst="rect">
            <a:avLst/>
          </a:prstGeom>
        </p:spPr>
      </p:pic>
      <p:pic>
        <p:nvPicPr>
          <p:cNvPr id="2052" name="Picture 4">
            <a:extLst>
              <a:ext uri="{FF2B5EF4-FFF2-40B4-BE49-F238E27FC236}">
                <a16:creationId xmlns:a16="http://schemas.microsoft.com/office/drawing/2014/main" id="{9105934A-83BB-04C1-78EF-ECE5CBA56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8869" y="1280952"/>
            <a:ext cx="1461179" cy="1461179"/>
          </a:xfrm>
          <a:prstGeom prst="rect">
            <a:avLst/>
          </a:prstGeom>
          <a:noFill/>
          <a:extLst>
            <a:ext uri="{909E8E84-426E-40DD-AFC4-6F175D3DCCD1}">
              <a14:hiddenFill xmlns:a14="http://schemas.microsoft.com/office/drawing/2010/main">
                <a:solidFill>
                  <a:srgbClr val="FFFFFF"/>
                </a:solidFill>
              </a14:hiddenFill>
            </a:ext>
          </a:extLst>
        </p:spPr>
      </p:pic>
      <p:sp>
        <p:nvSpPr>
          <p:cNvPr id="21" name="textruta 20">
            <a:extLst>
              <a:ext uri="{FF2B5EF4-FFF2-40B4-BE49-F238E27FC236}">
                <a16:creationId xmlns:a16="http://schemas.microsoft.com/office/drawing/2014/main" id="{E78D9942-3A2D-976E-D8F1-6BB78139D111}"/>
              </a:ext>
            </a:extLst>
          </p:cNvPr>
          <p:cNvSpPr txBox="1"/>
          <p:nvPr/>
        </p:nvSpPr>
        <p:spPr>
          <a:xfrm>
            <a:off x="8428869" y="2883382"/>
            <a:ext cx="6097162" cy="1477328"/>
          </a:xfrm>
          <a:prstGeom prst="rect">
            <a:avLst/>
          </a:prstGeom>
          <a:noFill/>
        </p:spPr>
        <p:txBody>
          <a:bodyPr wrap="square">
            <a:spAutoFit/>
          </a:bodyPr>
          <a:lstStyle/>
          <a:p>
            <a:pPr algn="l"/>
            <a:r>
              <a:rPr lang="sv-SE" b="1" i="0" dirty="0">
                <a:solidFill>
                  <a:srgbClr val="000000"/>
                </a:solidFill>
                <a:effectLst/>
                <a:latin typeface="proxima-nova"/>
              </a:rPr>
              <a:t>Martin Edbladh</a:t>
            </a:r>
          </a:p>
          <a:p>
            <a:r>
              <a:rPr lang="sv-SE" sz="1800" dirty="0">
                <a:effectLst/>
                <a:latin typeface="Calibri" panose="020F0502020204030204" pitchFamily="34" charset="0"/>
                <a:ea typeface="Calibri" panose="020F0502020204030204" pitchFamily="34" charset="0"/>
              </a:rPr>
              <a:t>Regionalt Barnidrottsombud </a:t>
            </a:r>
          </a:p>
          <a:p>
            <a:r>
              <a:rPr lang="sv-SE" sz="1800" dirty="0">
                <a:effectLst/>
                <a:latin typeface="Calibri" panose="020F0502020204030204" pitchFamily="34" charset="0"/>
                <a:ea typeface="Calibri" panose="020F0502020204030204" pitchFamily="34" charset="0"/>
              </a:rPr>
              <a:t>Skåne, Småland, Blekinge &amp; Halland</a:t>
            </a:r>
            <a:endParaRPr lang="sv-SE" u="sng" dirty="0">
              <a:solidFill>
                <a:srgbClr val="006BB1"/>
              </a:solidFill>
              <a:latin typeface="proxima-nova"/>
            </a:endParaRPr>
          </a:p>
          <a:p>
            <a:r>
              <a:rPr lang="sv-SE" u="sng" dirty="0">
                <a:solidFill>
                  <a:srgbClr val="006BB1"/>
                </a:solidFill>
                <a:latin typeface="proxima-nova"/>
              </a:rPr>
              <a:t>010 - 476 57 23</a:t>
            </a:r>
            <a:br>
              <a:rPr lang="sv-SE" dirty="0"/>
            </a:br>
            <a:endParaRPr lang="sv-SE" dirty="0"/>
          </a:p>
        </p:txBody>
      </p:sp>
      <p:sp>
        <p:nvSpPr>
          <p:cNvPr id="4" name="textruta 3">
            <a:extLst>
              <a:ext uri="{FF2B5EF4-FFF2-40B4-BE49-F238E27FC236}">
                <a16:creationId xmlns:a16="http://schemas.microsoft.com/office/drawing/2014/main" id="{CE081EB5-2313-9F59-88E8-EFB6E937FE5A}"/>
              </a:ext>
            </a:extLst>
          </p:cNvPr>
          <p:cNvSpPr txBox="1"/>
          <p:nvPr/>
        </p:nvSpPr>
        <p:spPr>
          <a:xfrm>
            <a:off x="0" y="1549877"/>
            <a:ext cx="7395472" cy="923330"/>
          </a:xfrm>
          <a:prstGeom prst="rect">
            <a:avLst/>
          </a:prstGeom>
          <a:noFill/>
        </p:spPr>
        <p:txBody>
          <a:bodyPr wrap="square">
            <a:spAutoFit/>
          </a:bodyPr>
          <a:lstStyle/>
          <a:p>
            <a:pPr algn="ctr"/>
            <a:r>
              <a:rPr lang="sv-SE" b="1" i="1" dirty="0">
                <a:solidFill>
                  <a:srgbClr val="000000"/>
                </a:solidFill>
                <a:effectLst/>
                <a:latin typeface="proxima-nova"/>
              </a:rPr>
              <a:t>”Trygg idrott är en idrott fri från mobbning, trakasserier, hot, våld och övergrepp. En idrott där alla känner sig välkomna och delaktiga och får delta och utvecklas efter sina egna förutsättningar”</a:t>
            </a:r>
            <a:endParaRPr lang="sv-SE" i="1" dirty="0"/>
          </a:p>
        </p:txBody>
      </p:sp>
      <p:sp>
        <p:nvSpPr>
          <p:cNvPr id="6" name="textruta 5">
            <a:extLst>
              <a:ext uri="{FF2B5EF4-FFF2-40B4-BE49-F238E27FC236}">
                <a16:creationId xmlns:a16="http://schemas.microsoft.com/office/drawing/2014/main" id="{A719E56D-D14A-68BB-177C-50E1619F7959}"/>
              </a:ext>
            </a:extLst>
          </p:cNvPr>
          <p:cNvSpPr txBox="1"/>
          <p:nvPr/>
        </p:nvSpPr>
        <p:spPr>
          <a:xfrm>
            <a:off x="1033397" y="5386944"/>
            <a:ext cx="7395472" cy="369332"/>
          </a:xfrm>
          <a:prstGeom prst="rect">
            <a:avLst/>
          </a:prstGeom>
          <a:noFill/>
        </p:spPr>
        <p:txBody>
          <a:bodyPr wrap="square">
            <a:spAutoFit/>
          </a:bodyPr>
          <a:lstStyle/>
          <a:p>
            <a:r>
              <a:rPr lang="sv-SE" b="0" i="0" dirty="0">
                <a:solidFill>
                  <a:srgbClr val="000000"/>
                </a:solidFill>
                <a:effectLst/>
                <a:latin typeface="proxima-nova"/>
              </a:rPr>
              <a:t>Utgå alltid från barn och ungas perspektiv och behov!</a:t>
            </a:r>
            <a:endParaRPr lang="sv-SE" dirty="0"/>
          </a:p>
        </p:txBody>
      </p:sp>
      <p:sp>
        <p:nvSpPr>
          <p:cNvPr id="12" name="textruta 11">
            <a:extLst>
              <a:ext uri="{FF2B5EF4-FFF2-40B4-BE49-F238E27FC236}">
                <a16:creationId xmlns:a16="http://schemas.microsoft.com/office/drawing/2014/main" id="{9F576B90-06D3-B512-7928-7353EFFCC7AE}"/>
              </a:ext>
            </a:extLst>
          </p:cNvPr>
          <p:cNvSpPr txBox="1"/>
          <p:nvPr/>
        </p:nvSpPr>
        <p:spPr>
          <a:xfrm>
            <a:off x="10118649" y="6210294"/>
            <a:ext cx="1705729" cy="369332"/>
          </a:xfrm>
          <a:prstGeom prst="rect">
            <a:avLst/>
          </a:prstGeom>
          <a:solidFill>
            <a:schemeClr val="accent2"/>
          </a:solidFill>
        </p:spPr>
        <p:txBody>
          <a:bodyPr wrap="square">
            <a:spAutoFit/>
          </a:bodyPr>
          <a:lstStyle/>
          <a:p>
            <a:pPr algn="ctr"/>
            <a:r>
              <a:rPr lang="sv-SE" b="1" dirty="0">
                <a:ln w="6600">
                  <a:solidFill>
                    <a:schemeClr val="accent2"/>
                  </a:solidFill>
                  <a:prstDash val="solid"/>
                </a:ln>
                <a:solidFill>
                  <a:srgbClr val="FFFFFF"/>
                </a:solidFill>
                <a:effectLst>
                  <a:outerShdw dist="38100" dir="2700000" algn="tl" rotWithShape="0">
                    <a:schemeClr val="accent2"/>
                  </a:outerShdw>
                </a:effectLst>
                <a:latin typeface="Cormorant"/>
              </a:rPr>
              <a:t>V</a:t>
            </a:r>
            <a:r>
              <a:rPr lang="sv-SE" b="1" i="0" dirty="0">
                <a:ln w="6600">
                  <a:solidFill>
                    <a:schemeClr val="accent2"/>
                  </a:solidFill>
                  <a:prstDash val="solid"/>
                </a:ln>
                <a:solidFill>
                  <a:srgbClr val="FFFFFF"/>
                </a:solidFill>
                <a:effectLst>
                  <a:outerShdw dist="38100" dir="2700000" algn="tl" rotWithShape="0">
                    <a:schemeClr val="accent2"/>
                  </a:outerShdw>
                </a:effectLst>
                <a:latin typeface="Cormorant"/>
              </a:rPr>
              <a:t>isselblåsaren</a:t>
            </a:r>
          </a:p>
        </p:txBody>
      </p:sp>
      <p:pic>
        <p:nvPicPr>
          <p:cNvPr id="2050" name="Picture 2" descr="Program för dig som vill undervisa om barnkonventionen och barns  rättigheter - Pedagogsajten Familjen Helsingborg">
            <a:extLst>
              <a:ext uri="{FF2B5EF4-FFF2-40B4-BE49-F238E27FC236}">
                <a16:creationId xmlns:a16="http://schemas.microsoft.com/office/drawing/2014/main" id="{9784E046-22B4-293B-F089-302CEB5EA2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84267" y="4735752"/>
            <a:ext cx="2480733" cy="130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605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1382E5E8-841D-42CC-66CE-98E48EE97AD6}"/>
              </a:ext>
            </a:extLst>
          </p:cNvPr>
          <p:cNvSpPr txBox="1"/>
          <p:nvPr/>
        </p:nvSpPr>
        <p:spPr>
          <a:xfrm>
            <a:off x="757195" y="1015999"/>
            <a:ext cx="9663443" cy="2217058"/>
          </a:xfrm>
          <a:prstGeom prst="rect">
            <a:avLst/>
          </a:prstGeom>
        </p:spPr>
        <p:txBody>
          <a:bodyPr vert="horz" lIns="0" tIns="0" rIns="0" bIns="0" rtlCol="0" anchor="b" anchorCtr="0">
            <a:noAutofit/>
          </a:bodyPr>
          <a:lstStyle/>
          <a:p>
            <a:pPr>
              <a:lnSpc>
                <a:spcPct val="90000"/>
              </a:lnSpc>
              <a:spcBef>
                <a:spcPct val="0"/>
              </a:spcBef>
              <a:spcAft>
                <a:spcPts val="600"/>
              </a:spcAft>
            </a:pPr>
            <a:r>
              <a:rPr lang="sv-SE" sz="2000" b="1" i="0" kern="1200" baseline="0" dirty="0">
                <a:effectLst/>
                <a:latin typeface="+mj-lt"/>
                <a:ea typeface="+mj-ea"/>
                <a:cs typeface="+mj-cs"/>
              </a:rPr>
              <a:t>Fritidsbanken är som ett bibliotek, men med sport- och friluftsartiklar istället för böcker. </a:t>
            </a:r>
          </a:p>
          <a:p>
            <a:pPr>
              <a:lnSpc>
                <a:spcPct val="90000"/>
              </a:lnSpc>
              <a:spcBef>
                <a:spcPct val="0"/>
              </a:spcBef>
              <a:spcAft>
                <a:spcPts val="600"/>
              </a:spcAft>
            </a:pPr>
            <a:endParaRPr lang="sv-SE" sz="2000" b="1" i="0" kern="1200" baseline="0" dirty="0">
              <a:effectLst/>
              <a:latin typeface="+mj-lt"/>
              <a:ea typeface="+mj-ea"/>
              <a:cs typeface="+mj-cs"/>
            </a:endParaRPr>
          </a:p>
          <a:p>
            <a:pPr>
              <a:lnSpc>
                <a:spcPct val="90000"/>
              </a:lnSpc>
              <a:spcBef>
                <a:spcPct val="0"/>
              </a:spcBef>
              <a:spcAft>
                <a:spcPts val="600"/>
              </a:spcAft>
            </a:pPr>
            <a:r>
              <a:rPr lang="sv-SE" sz="2000" b="1" i="0" kern="1200" baseline="0" dirty="0">
                <a:effectLst/>
                <a:latin typeface="+mj-lt"/>
                <a:ea typeface="+mj-ea"/>
                <a:cs typeface="+mj-cs"/>
              </a:rPr>
              <a:t>Här kan du låna allt från fotbollar och inlines till metspön, eller varför inte en komplett alpinutrustning? </a:t>
            </a:r>
          </a:p>
          <a:p>
            <a:pPr>
              <a:lnSpc>
                <a:spcPct val="90000"/>
              </a:lnSpc>
              <a:spcBef>
                <a:spcPct val="0"/>
              </a:spcBef>
              <a:spcAft>
                <a:spcPts val="600"/>
              </a:spcAft>
            </a:pPr>
            <a:endParaRPr lang="sv-SE" sz="2000" b="1" i="0" kern="1200" baseline="0" dirty="0">
              <a:effectLst/>
              <a:latin typeface="+mj-lt"/>
              <a:ea typeface="+mj-ea"/>
              <a:cs typeface="+mj-cs"/>
            </a:endParaRPr>
          </a:p>
          <a:p>
            <a:pPr>
              <a:lnSpc>
                <a:spcPct val="90000"/>
              </a:lnSpc>
              <a:spcBef>
                <a:spcPct val="0"/>
              </a:spcBef>
              <a:spcAft>
                <a:spcPts val="600"/>
              </a:spcAft>
            </a:pPr>
            <a:r>
              <a:rPr lang="sv-SE" sz="2000" b="1" i="0" kern="1200" baseline="0" dirty="0">
                <a:effectLst/>
                <a:latin typeface="+mj-lt"/>
                <a:ea typeface="+mj-ea"/>
                <a:cs typeface="+mj-cs"/>
              </a:rPr>
              <a:t>På Fritidsbanken finns det tusentals prylar att välja mellan och allt är skänkt av personer som inte längre använder dem.</a:t>
            </a:r>
            <a:endParaRPr lang="sv-SE" sz="2000" kern="1200" baseline="0" dirty="0">
              <a:latin typeface="+mj-lt"/>
              <a:ea typeface="+mj-ea"/>
              <a:cs typeface="+mj-cs"/>
            </a:endParaRPr>
          </a:p>
        </p:txBody>
      </p:sp>
      <p:pic>
        <p:nvPicPr>
          <p:cNvPr id="4" name="Bildobjekt 3">
            <a:extLst>
              <a:ext uri="{FF2B5EF4-FFF2-40B4-BE49-F238E27FC236}">
                <a16:creationId xmlns:a16="http://schemas.microsoft.com/office/drawing/2014/main" id="{71EE9E18-4F1F-E184-5102-FB69C35B769C}"/>
              </a:ext>
            </a:extLst>
          </p:cNvPr>
          <p:cNvPicPr>
            <a:picLocks noChangeAspect="1"/>
          </p:cNvPicPr>
          <p:nvPr/>
        </p:nvPicPr>
        <p:blipFill>
          <a:blip r:embed="rId3"/>
          <a:srcRect t="13022" r="2" b="13024"/>
          <a:stretch>
            <a:fillRect/>
          </a:stretch>
        </p:blipFill>
        <p:spPr>
          <a:xfrm>
            <a:off x="1036863" y="4062198"/>
            <a:ext cx="5314951" cy="1965347"/>
          </a:xfrm>
          <a:prstGeom prst="rect">
            <a:avLst/>
          </a:prstGeom>
          <a:noFill/>
        </p:spPr>
      </p:pic>
    </p:spTree>
    <p:extLst>
      <p:ext uri="{BB962C8B-B14F-4D97-AF65-F5344CB8AC3E}">
        <p14:creationId xmlns:p14="http://schemas.microsoft.com/office/powerpoint/2010/main" val="3819614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DF672B-141B-ABE0-189A-D037D0F60192}"/>
              </a:ext>
            </a:extLst>
          </p:cNvPr>
          <p:cNvSpPr>
            <a:spLocks noGrp="1"/>
          </p:cNvSpPr>
          <p:nvPr>
            <p:ph type="title"/>
          </p:nvPr>
        </p:nvSpPr>
        <p:spPr>
          <a:xfrm>
            <a:off x="656239" y="652976"/>
            <a:ext cx="8917632" cy="1031081"/>
          </a:xfrm>
        </p:spPr>
        <p:txBody>
          <a:bodyPr/>
          <a:lstStyle/>
          <a:p>
            <a:r>
              <a:rPr lang="sv-SE" dirty="0"/>
              <a:t>Utbildningar / Utvecklingsresurs</a:t>
            </a:r>
          </a:p>
        </p:txBody>
      </p:sp>
      <p:sp>
        <p:nvSpPr>
          <p:cNvPr id="3" name="Platshållare för innehåll 2">
            <a:extLst>
              <a:ext uri="{FF2B5EF4-FFF2-40B4-BE49-F238E27FC236}">
                <a16:creationId xmlns:a16="http://schemas.microsoft.com/office/drawing/2014/main" id="{2E3805A2-22DB-B7D4-0352-41DDB611F125}"/>
              </a:ext>
            </a:extLst>
          </p:cNvPr>
          <p:cNvSpPr>
            <a:spLocks noGrp="1"/>
          </p:cNvSpPr>
          <p:nvPr>
            <p:ph idx="1"/>
          </p:nvPr>
        </p:nvSpPr>
        <p:spPr>
          <a:xfrm>
            <a:off x="656239" y="1959465"/>
            <a:ext cx="7615007" cy="3296199"/>
          </a:xfrm>
        </p:spPr>
        <p:txBody>
          <a:bodyPr/>
          <a:lstStyle/>
          <a:p>
            <a:r>
              <a:rPr lang="sv-SE" dirty="0"/>
              <a:t>Vad kan ni nyttja timmarna till och vad kan vi vara behjälpliga med?</a:t>
            </a:r>
          </a:p>
          <a:p>
            <a:r>
              <a:rPr lang="sv-SE" dirty="0"/>
              <a:t>Fika vid enstaka tillfällen</a:t>
            </a:r>
          </a:p>
          <a:p>
            <a:r>
              <a:rPr lang="sv-SE" dirty="0"/>
              <a:t>Utbildningar </a:t>
            </a:r>
          </a:p>
          <a:p>
            <a:r>
              <a:rPr lang="sv-SE" dirty="0" err="1"/>
              <a:t>Teambuilding</a:t>
            </a:r>
            <a:r>
              <a:rPr lang="sv-SE" dirty="0"/>
              <a:t> </a:t>
            </a:r>
          </a:p>
          <a:p>
            <a:r>
              <a:rPr lang="sv-SE" dirty="0"/>
              <a:t>Pedagogisk hjälpmedel</a:t>
            </a:r>
          </a:p>
          <a:p>
            <a:r>
              <a:rPr lang="sv-SE" dirty="0"/>
              <a:t>Studiebesök</a:t>
            </a:r>
          </a:p>
          <a:p>
            <a:r>
              <a:rPr lang="sv-SE" dirty="0"/>
              <a:t>Annat som ni upplever behövs för att kunna utveckla/inspirera till fortsatt folkbildning</a:t>
            </a:r>
          </a:p>
        </p:txBody>
      </p:sp>
    </p:spTree>
    <p:extLst>
      <p:ext uri="{BB962C8B-B14F-4D97-AF65-F5344CB8AC3E}">
        <p14:creationId xmlns:p14="http://schemas.microsoft.com/office/powerpoint/2010/main" val="2223805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text, grafisk design, skärmbild, affisch&#10;&#10;AI-genererat innehåll kan vara felaktigt.">
            <a:extLst>
              <a:ext uri="{FF2B5EF4-FFF2-40B4-BE49-F238E27FC236}">
                <a16:creationId xmlns:a16="http://schemas.microsoft.com/office/drawing/2014/main" id="{A18D837D-5D2F-457D-76F2-9E8D64BE9CDB}"/>
              </a:ext>
            </a:extLst>
          </p:cNvPr>
          <p:cNvPicPr>
            <a:picLocks noChangeAspect="1"/>
          </p:cNvPicPr>
          <p:nvPr/>
        </p:nvPicPr>
        <p:blipFill>
          <a:blip r:embed="rId3"/>
          <a:stretch>
            <a:fillRect/>
          </a:stretch>
        </p:blipFill>
        <p:spPr>
          <a:xfrm>
            <a:off x="427489" y="2290169"/>
            <a:ext cx="3934054" cy="2281831"/>
          </a:xfrm>
          <a:prstGeom prst="rect">
            <a:avLst/>
          </a:prstGeom>
        </p:spPr>
      </p:pic>
      <p:pic>
        <p:nvPicPr>
          <p:cNvPr id="3" name="Bildobjekt 2" descr="En bild som visar text, symbol, Teckensnitt, gul&#10;&#10;AI-genererat innehåll kan vara felaktigt.">
            <a:extLst>
              <a:ext uri="{FF2B5EF4-FFF2-40B4-BE49-F238E27FC236}">
                <a16:creationId xmlns:a16="http://schemas.microsoft.com/office/drawing/2014/main" id="{1DD82FA8-B55E-A778-AABF-A68C4BE40CD8}"/>
              </a:ext>
            </a:extLst>
          </p:cNvPr>
          <p:cNvPicPr>
            <a:picLocks noChangeAspect="1"/>
          </p:cNvPicPr>
          <p:nvPr/>
        </p:nvPicPr>
        <p:blipFill>
          <a:blip r:embed="rId4"/>
          <a:stretch>
            <a:fillRect/>
          </a:stretch>
        </p:blipFill>
        <p:spPr>
          <a:xfrm>
            <a:off x="4316837" y="173492"/>
            <a:ext cx="1226939" cy="1735138"/>
          </a:xfrm>
          <a:prstGeom prst="rect">
            <a:avLst/>
          </a:prstGeom>
        </p:spPr>
      </p:pic>
      <p:pic>
        <p:nvPicPr>
          <p:cNvPr id="4" name="Bildobjekt 3" descr="En bild som visar text, skärmbild, Teckensnitt, nummer&#10;&#10;AI-genererat innehåll kan vara felaktigt.">
            <a:extLst>
              <a:ext uri="{FF2B5EF4-FFF2-40B4-BE49-F238E27FC236}">
                <a16:creationId xmlns:a16="http://schemas.microsoft.com/office/drawing/2014/main" id="{F49CE7E0-AFCE-252A-BF55-16D645C50233}"/>
              </a:ext>
            </a:extLst>
          </p:cNvPr>
          <p:cNvPicPr>
            <a:picLocks noChangeAspect="1"/>
          </p:cNvPicPr>
          <p:nvPr/>
        </p:nvPicPr>
        <p:blipFill>
          <a:blip r:embed="rId5"/>
          <a:stretch>
            <a:fillRect/>
          </a:stretch>
        </p:blipFill>
        <p:spPr>
          <a:xfrm>
            <a:off x="4393689" y="1982560"/>
            <a:ext cx="7605654" cy="4124941"/>
          </a:xfrm>
          <a:prstGeom prst="rect">
            <a:avLst/>
          </a:prstGeom>
        </p:spPr>
      </p:pic>
    </p:spTree>
    <p:extLst>
      <p:ext uri="{BB962C8B-B14F-4D97-AF65-F5344CB8AC3E}">
        <p14:creationId xmlns:p14="http://schemas.microsoft.com/office/powerpoint/2010/main" val="1745945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AA96B-0B0D-6604-C16E-172489586BE1}"/>
            </a:ext>
          </a:extLst>
        </p:cNvPr>
        <p:cNvGrpSpPr/>
        <p:nvPr/>
      </p:nvGrpSpPr>
      <p:grpSpPr>
        <a:xfrm>
          <a:off x="0" y="0"/>
          <a:ext cx="0" cy="0"/>
          <a:chOff x="0" y="0"/>
          <a:chExt cx="0" cy="0"/>
        </a:xfrm>
      </p:grpSpPr>
      <p:pic>
        <p:nvPicPr>
          <p:cNvPr id="5" name="Platshållare för innehåll 4" descr="En bild som visar text, skärmbild, Teckensnitt, algebra&#10;&#10;AI-genererat innehåll kan vara felaktigt.">
            <a:extLst>
              <a:ext uri="{FF2B5EF4-FFF2-40B4-BE49-F238E27FC236}">
                <a16:creationId xmlns:a16="http://schemas.microsoft.com/office/drawing/2014/main" id="{9639908B-4C2C-CBC3-E2A6-A84936FE8E31}"/>
              </a:ext>
            </a:extLst>
          </p:cNvPr>
          <p:cNvPicPr>
            <a:picLocks noGrp="1" noChangeAspect="1"/>
          </p:cNvPicPr>
          <p:nvPr>
            <p:ph idx="1"/>
          </p:nvPr>
        </p:nvPicPr>
        <p:blipFill>
          <a:blip r:embed="rId3"/>
          <a:stretch>
            <a:fillRect/>
          </a:stretch>
        </p:blipFill>
        <p:spPr>
          <a:xfrm>
            <a:off x="5196113" y="443720"/>
            <a:ext cx="6858067" cy="2840408"/>
          </a:xfrm>
          <a:prstGeom prst="rect">
            <a:avLst/>
          </a:prstGeom>
        </p:spPr>
      </p:pic>
      <p:pic>
        <p:nvPicPr>
          <p:cNvPr id="6" name="Bildobjekt 5" descr="En bild som visar text, skärmbild, Teckensnitt, nummer&#10;&#10;AI-genererat innehåll kan vara felaktigt.">
            <a:extLst>
              <a:ext uri="{FF2B5EF4-FFF2-40B4-BE49-F238E27FC236}">
                <a16:creationId xmlns:a16="http://schemas.microsoft.com/office/drawing/2014/main" id="{292A6CC1-A699-4DBA-197B-4C5DE5B85998}"/>
              </a:ext>
            </a:extLst>
          </p:cNvPr>
          <p:cNvPicPr>
            <a:picLocks noChangeAspect="1"/>
          </p:cNvPicPr>
          <p:nvPr/>
        </p:nvPicPr>
        <p:blipFill>
          <a:blip r:embed="rId4"/>
          <a:stretch>
            <a:fillRect/>
          </a:stretch>
        </p:blipFill>
        <p:spPr>
          <a:xfrm>
            <a:off x="137819" y="350294"/>
            <a:ext cx="5052452" cy="2840408"/>
          </a:xfrm>
          <a:prstGeom prst="rect">
            <a:avLst/>
          </a:prstGeom>
        </p:spPr>
      </p:pic>
      <p:pic>
        <p:nvPicPr>
          <p:cNvPr id="8" name="Bildobjekt 7" descr="En bild som visar text, skärmbild, Teckensnitt, nummer&#10;&#10;AI-genererat innehåll kan vara felaktigt.">
            <a:extLst>
              <a:ext uri="{FF2B5EF4-FFF2-40B4-BE49-F238E27FC236}">
                <a16:creationId xmlns:a16="http://schemas.microsoft.com/office/drawing/2014/main" id="{F8534CBC-6270-88E5-E5D9-23102589B297}"/>
              </a:ext>
            </a:extLst>
          </p:cNvPr>
          <p:cNvPicPr>
            <a:picLocks noChangeAspect="1"/>
          </p:cNvPicPr>
          <p:nvPr/>
        </p:nvPicPr>
        <p:blipFill>
          <a:blip r:embed="rId5"/>
          <a:stretch>
            <a:fillRect/>
          </a:stretch>
        </p:blipFill>
        <p:spPr>
          <a:xfrm>
            <a:off x="724619" y="3573871"/>
            <a:ext cx="5675086" cy="2840408"/>
          </a:xfrm>
          <a:prstGeom prst="rect">
            <a:avLst/>
          </a:prstGeom>
        </p:spPr>
      </p:pic>
    </p:spTree>
    <p:extLst>
      <p:ext uri="{BB962C8B-B14F-4D97-AF65-F5344CB8AC3E}">
        <p14:creationId xmlns:p14="http://schemas.microsoft.com/office/powerpoint/2010/main" val="291613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2D2CBD6C-675B-EF3F-BD7F-22841B8CA95B}"/>
              </a:ext>
            </a:extLst>
          </p:cNvPr>
          <p:cNvSpPr>
            <a:spLocks noGrp="1"/>
          </p:cNvSpPr>
          <p:nvPr>
            <p:ph type="pic" sz="quarter" idx="10"/>
          </p:nvPr>
        </p:nvSpPr>
        <p:spPr/>
        <p:txBody>
          <a:bodyPr/>
          <a:lstStyle/>
          <a:p>
            <a:endParaRPr lang="sv-SE"/>
          </a:p>
        </p:txBody>
      </p:sp>
      <p:sp>
        <p:nvSpPr>
          <p:cNvPr id="6" name="textruta 5">
            <a:extLst>
              <a:ext uri="{FF2B5EF4-FFF2-40B4-BE49-F238E27FC236}">
                <a16:creationId xmlns:a16="http://schemas.microsoft.com/office/drawing/2014/main" id="{1BBCF33C-4FD3-229A-CE3D-D585BA48E64F}"/>
              </a:ext>
            </a:extLst>
          </p:cNvPr>
          <p:cNvSpPr txBox="1"/>
          <p:nvPr/>
        </p:nvSpPr>
        <p:spPr>
          <a:xfrm>
            <a:off x="1229256" y="512761"/>
            <a:ext cx="10092266" cy="4832092"/>
          </a:xfrm>
          <a:prstGeom prst="rect">
            <a:avLst/>
          </a:prstGeom>
          <a:noFill/>
        </p:spPr>
        <p:txBody>
          <a:bodyPr wrap="square">
            <a:spAutoFit/>
          </a:bodyPr>
          <a:lstStyle/>
          <a:p>
            <a:endParaRPr lang="sv-SE" sz="2800" b="1" u="sng" dirty="0"/>
          </a:p>
          <a:p>
            <a:r>
              <a:rPr lang="sv-SE" sz="2800" dirty="0"/>
              <a:t>Utbildningar </a:t>
            </a:r>
            <a:br>
              <a:rPr lang="sv-SE" sz="2800" dirty="0"/>
            </a:br>
            <a:r>
              <a:rPr lang="sv-SE" sz="2800" i="1" dirty="0"/>
              <a:t>- Utbildningskatalog</a:t>
            </a:r>
            <a:br>
              <a:rPr lang="sv-SE" sz="2800" i="1" dirty="0"/>
            </a:br>
            <a:r>
              <a:rPr lang="sv-SE" sz="2800" i="1" dirty="0"/>
              <a:t>- Lunchföreläsningar</a:t>
            </a:r>
            <a:br>
              <a:rPr lang="sv-SE" sz="2800" i="1" dirty="0"/>
            </a:br>
            <a:r>
              <a:rPr lang="sv-SE" sz="2800" i="1" dirty="0"/>
              <a:t>- </a:t>
            </a:r>
            <a:r>
              <a:rPr lang="sv-SE" sz="2800" dirty="0"/>
              <a:t>Folkbildning</a:t>
            </a:r>
          </a:p>
          <a:p>
            <a:endParaRPr lang="sv-SE" sz="2800" dirty="0"/>
          </a:p>
          <a:p>
            <a:pPr marL="457200" indent="-457200">
              <a:buFont typeface="Wingdings" panose="05000000000000000000" pitchFamily="2" charset="2"/>
              <a:buChar char="Ø"/>
            </a:pPr>
            <a:r>
              <a:rPr lang="sv-SE" sz="2800" dirty="0"/>
              <a:t>Ekonomiska stöd</a:t>
            </a:r>
          </a:p>
          <a:p>
            <a:pPr marL="457200" indent="-457200">
              <a:buFont typeface="Wingdings" panose="05000000000000000000" pitchFamily="2" charset="2"/>
              <a:buChar char="Ø"/>
            </a:pPr>
            <a:r>
              <a:rPr lang="sv-SE" sz="2800" dirty="0"/>
              <a:t>Trygga idrottsmiljöer</a:t>
            </a:r>
          </a:p>
          <a:p>
            <a:pPr marL="457200" indent="-457200">
              <a:buFont typeface="Wingdings" panose="05000000000000000000" pitchFamily="2" charset="2"/>
              <a:buChar char="Ø"/>
            </a:pPr>
            <a:r>
              <a:rPr lang="sv-SE" sz="2800" dirty="0"/>
              <a:t>Vad är på gång? Fritidskortet Idrottsarenan</a:t>
            </a:r>
          </a:p>
          <a:p>
            <a:endParaRPr lang="sv-SE" sz="2800" dirty="0"/>
          </a:p>
          <a:p>
            <a:r>
              <a:rPr lang="sv-SE" sz="2800" dirty="0"/>
              <a:t>FRÅGOR?</a:t>
            </a:r>
          </a:p>
        </p:txBody>
      </p:sp>
    </p:spTree>
    <p:extLst>
      <p:ext uri="{BB962C8B-B14F-4D97-AF65-F5344CB8AC3E}">
        <p14:creationId xmlns:p14="http://schemas.microsoft.com/office/powerpoint/2010/main" val="2759026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skärmbild, Teckensnitt, dokument&#10;&#10;AI-genererat innehåll kan vara felaktigt.">
            <a:extLst>
              <a:ext uri="{FF2B5EF4-FFF2-40B4-BE49-F238E27FC236}">
                <a16:creationId xmlns:a16="http://schemas.microsoft.com/office/drawing/2014/main" id="{3445EA48-1949-FE07-FAEA-C874E34E06A6}"/>
              </a:ext>
            </a:extLst>
          </p:cNvPr>
          <p:cNvPicPr>
            <a:picLocks noChangeAspect="1"/>
          </p:cNvPicPr>
          <p:nvPr/>
        </p:nvPicPr>
        <p:blipFill>
          <a:blip r:embed="rId3"/>
          <a:stretch>
            <a:fillRect/>
          </a:stretch>
        </p:blipFill>
        <p:spPr>
          <a:xfrm>
            <a:off x="3736986" y="391885"/>
            <a:ext cx="7511585" cy="5246915"/>
          </a:xfrm>
          <a:prstGeom prst="rect">
            <a:avLst/>
          </a:prstGeom>
        </p:spPr>
      </p:pic>
      <p:pic>
        <p:nvPicPr>
          <p:cNvPr id="5" name="Bildobjekt 4" descr="En bild som visar text, symbol, Teckensnitt, gul&#10;&#10;AI-genererat innehåll kan vara felaktigt.">
            <a:extLst>
              <a:ext uri="{FF2B5EF4-FFF2-40B4-BE49-F238E27FC236}">
                <a16:creationId xmlns:a16="http://schemas.microsoft.com/office/drawing/2014/main" id="{69F5F2F4-378F-AAD0-3F4A-2905D18B9739}"/>
              </a:ext>
            </a:extLst>
          </p:cNvPr>
          <p:cNvPicPr>
            <a:picLocks noChangeAspect="1"/>
          </p:cNvPicPr>
          <p:nvPr/>
        </p:nvPicPr>
        <p:blipFill>
          <a:blip r:embed="rId4"/>
          <a:stretch>
            <a:fillRect/>
          </a:stretch>
        </p:blipFill>
        <p:spPr>
          <a:xfrm>
            <a:off x="1386114" y="1738766"/>
            <a:ext cx="1103085" cy="1483405"/>
          </a:xfrm>
          <a:prstGeom prst="rect">
            <a:avLst/>
          </a:prstGeom>
        </p:spPr>
      </p:pic>
    </p:spTree>
    <p:extLst>
      <p:ext uri="{BB962C8B-B14F-4D97-AF65-F5344CB8AC3E}">
        <p14:creationId xmlns:p14="http://schemas.microsoft.com/office/powerpoint/2010/main" val="809091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skärmbild, Teckensnitt, dokument&#10;&#10;AI-genererat innehåll kan vara felaktigt.">
            <a:extLst>
              <a:ext uri="{FF2B5EF4-FFF2-40B4-BE49-F238E27FC236}">
                <a16:creationId xmlns:a16="http://schemas.microsoft.com/office/drawing/2014/main" id="{55011987-B924-C108-C7F6-000BEC65687F}"/>
              </a:ext>
            </a:extLst>
          </p:cNvPr>
          <p:cNvPicPr>
            <a:picLocks noChangeAspect="1"/>
          </p:cNvPicPr>
          <p:nvPr/>
        </p:nvPicPr>
        <p:blipFill>
          <a:blip r:embed="rId2"/>
          <a:stretch>
            <a:fillRect/>
          </a:stretch>
        </p:blipFill>
        <p:spPr>
          <a:xfrm>
            <a:off x="2656935" y="1090792"/>
            <a:ext cx="7263579" cy="5258249"/>
          </a:xfrm>
          <a:prstGeom prst="rect">
            <a:avLst/>
          </a:prstGeom>
        </p:spPr>
      </p:pic>
      <p:sp>
        <p:nvSpPr>
          <p:cNvPr id="5" name="textruta 4">
            <a:extLst>
              <a:ext uri="{FF2B5EF4-FFF2-40B4-BE49-F238E27FC236}">
                <a16:creationId xmlns:a16="http://schemas.microsoft.com/office/drawing/2014/main" id="{6F7953E5-8DD0-66BD-1666-FFA481DBCD78}"/>
              </a:ext>
            </a:extLst>
          </p:cNvPr>
          <p:cNvSpPr txBox="1"/>
          <p:nvPr/>
        </p:nvSpPr>
        <p:spPr>
          <a:xfrm>
            <a:off x="689429" y="333830"/>
            <a:ext cx="9711871" cy="954107"/>
          </a:xfrm>
          <a:prstGeom prst="rect">
            <a:avLst/>
          </a:prstGeom>
          <a:noFill/>
        </p:spPr>
        <p:txBody>
          <a:bodyPr wrap="square">
            <a:spAutoFit/>
          </a:bodyPr>
          <a:lstStyle/>
          <a:p>
            <a:pPr algn="ctr"/>
            <a:r>
              <a:rPr lang="sv-SE" sz="2000" b="1" i="0" dirty="0">
                <a:solidFill>
                  <a:srgbClr val="222222"/>
                </a:solidFill>
                <a:effectLst/>
                <a:latin typeface="futura-pt"/>
              </a:rPr>
              <a:t>För att underlätta planeringen presenterar vi redan nu vilka projektstöd som kommer att gå att söka inom Projektstöd Barn och Ungdom:</a:t>
            </a:r>
            <a:br>
              <a:rPr lang="sv-SE" sz="1600" dirty="0"/>
            </a:br>
            <a:endParaRPr lang="sv-SE" sz="1600" dirty="0"/>
          </a:p>
        </p:txBody>
      </p:sp>
      <p:pic>
        <p:nvPicPr>
          <p:cNvPr id="6" name="Bildobjekt 5" descr="En bild som visar text, symbol, Teckensnitt, gul&#10;&#10;AI-genererat innehåll kan vara felaktigt.">
            <a:extLst>
              <a:ext uri="{FF2B5EF4-FFF2-40B4-BE49-F238E27FC236}">
                <a16:creationId xmlns:a16="http://schemas.microsoft.com/office/drawing/2014/main" id="{512CDB27-E1BF-413F-A3FD-FB1C1D26F7F5}"/>
              </a:ext>
            </a:extLst>
          </p:cNvPr>
          <p:cNvPicPr>
            <a:picLocks noChangeAspect="1"/>
          </p:cNvPicPr>
          <p:nvPr/>
        </p:nvPicPr>
        <p:blipFill>
          <a:blip r:embed="rId3"/>
          <a:stretch>
            <a:fillRect/>
          </a:stretch>
        </p:blipFill>
        <p:spPr>
          <a:xfrm>
            <a:off x="689429" y="2273528"/>
            <a:ext cx="1103085" cy="1483405"/>
          </a:xfrm>
          <a:prstGeom prst="rect">
            <a:avLst/>
          </a:prstGeom>
        </p:spPr>
      </p:pic>
    </p:spTree>
    <p:extLst>
      <p:ext uri="{BB962C8B-B14F-4D97-AF65-F5344CB8AC3E}">
        <p14:creationId xmlns:p14="http://schemas.microsoft.com/office/powerpoint/2010/main" val="1054441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F25B7D-EB18-C7D7-6EAC-9A5E739E17B0}"/>
              </a:ext>
            </a:extLst>
          </p:cNvPr>
          <p:cNvSpPr>
            <a:spLocks noGrp="1"/>
          </p:cNvSpPr>
          <p:nvPr>
            <p:ph type="title"/>
          </p:nvPr>
        </p:nvSpPr>
        <p:spPr>
          <a:xfrm>
            <a:off x="728369" y="1029494"/>
            <a:ext cx="7650433" cy="868579"/>
          </a:xfrm>
        </p:spPr>
        <p:txBody>
          <a:bodyPr/>
          <a:lstStyle/>
          <a:p>
            <a:r>
              <a:rPr lang="sv-SE" dirty="0" err="1"/>
              <a:t>FÖRsnack</a:t>
            </a:r>
            <a:endParaRPr lang="sv-SE" dirty="0"/>
          </a:p>
        </p:txBody>
      </p:sp>
      <p:sp>
        <p:nvSpPr>
          <p:cNvPr id="3" name="Platshållare för innehåll 2">
            <a:extLst>
              <a:ext uri="{FF2B5EF4-FFF2-40B4-BE49-F238E27FC236}">
                <a16:creationId xmlns:a16="http://schemas.microsoft.com/office/drawing/2014/main" id="{EE4FCDC0-9DB8-16DB-D0D6-AA1C8439F399}"/>
              </a:ext>
            </a:extLst>
          </p:cNvPr>
          <p:cNvSpPr>
            <a:spLocks noGrp="1"/>
          </p:cNvSpPr>
          <p:nvPr>
            <p:ph idx="1"/>
          </p:nvPr>
        </p:nvSpPr>
        <p:spPr>
          <a:xfrm>
            <a:off x="728368" y="2463799"/>
            <a:ext cx="5895455" cy="3881438"/>
          </a:xfrm>
        </p:spPr>
        <p:txBody>
          <a:bodyPr/>
          <a:lstStyle/>
          <a:p>
            <a:r>
              <a:rPr lang="sv-SE" dirty="0"/>
              <a:t>Värdegrundsmaterial</a:t>
            </a:r>
          </a:p>
          <a:p>
            <a:r>
              <a:rPr lang="sv-SE" dirty="0"/>
              <a:t>10-16 år</a:t>
            </a:r>
          </a:p>
          <a:p>
            <a:pPr marL="0" indent="0">
              <a:buNone/>
            </a:pPr>
            <a:endParaRPr lang="sv-SE" dirty="0"/>
          </a:p>
          <a:p>
            <a:r>
              <a:rPr lang="sv-SE" b="1" dirty="0"/>
              <a:t>Mål &amp; syfte</a:t>
            </a:r>
            <a:br>
              <a:rPr lang="sv-SE" b="1" dirty="0"/>
            </a:br>
            <a:r>
              <a:rPr lang="sv-SE" dirty="0"/>
              <a:t>Att stärka föreningars arbete med värderingar och attityder på grupp- och individnivå </a:t>
            </a:r>
          </a:p>
          <a:p>
            <a:r>
              <a:rPr lang="sv-SE" dirty="0"/>
              <a:t>Gruppstärkande </a:t>
            </a:r>
            <a:r>
              <a:rPr lang="sv-SE" dirty="0" err="1"/>
              <a:t>aktiviter</a:t>
            </a:r>
            <a:endParaRPr lang="sv-SE" dirty="0"/>
          </a:p>
          <a:p>
            <a:endParaRPr lang="sv-SE" dirty="0"/>
          </a:p>
        </p:txBody>
      </p:sp>
    </p:spTree>
    <p:extLst>
      <p:ext uri="{BB962C8B-B14F-4D97-AF65-F5344CB8AC3E}">
        <p14:creationId xmlns:p14="http://schemas.microsoft.com/office/powerpoint/2010/main" val="1934880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48265D-8F4E-280B-0C7E-484F8C837F8D}"/>
              </a:ext>
            </a:extLst>
          </p:cNvPr>
          <p:cNvSpPr>
            <a:spLocks noGrp="1"/>
          </p:cNvSpPr>
          <p:nvPr>
            <p:ph type="title"/>
          </p:nvPr>
        </p:nvSpPr>
        <p:spPr/>
        <p:txBody>
          <a:bodyPr/>
          <a:lstStyle/>
          <a:p>
            <a:endParaRPr lang="sv-SE"/>
          </a:p>
        </p:txBody>
      </p:sp>
      <p:pic>
        <p:nvPicPr>
          <p:cNvPr id="6" name="Platshållare för innehåll 5" descr="En bild som visar text, skärmbild, affisch, Tryck&#10;&#10;AI-genererat innehåll kan vara felaktigt.">
            <a:extLst>
              <a:ext uri="{FF2B5EF4-FFF2-40B4-BE49-F238E27FC236}">
                <a16:creationId xmlns:a16="http://schemas.microsoft.com/office/drawing/2014/main" id="{02F1E3AB-F0B6-2665-9809-2607867C2A70}"/>
              </a:ext>
            </a:extLst>
          </p:cNvPr>
          <p:cNvPicPr>
            <a:picLocks noGrp="1" noChangeAspect="1"/>
          </p:cNvPicPr>
          <p:nvPr>
            <p:ph idx="1"/>
          </p:nvPr>
        </p:nvPicPr>
        <p:blipFill>
          <a:blip r:embed="rId2"/>
          <a:stretch>
            <a:fillRect/>
          </a:stretch>
        </p:blipFill>
        <p:spPr>
          <a:xfrm>
            <a:off x="211667" y="111762"/>
            <a:ext cx="11980332" cy="6746238"/>
          </a:xfrm>
        </p:spPr>
      </p:pic>
    </p:spTree>
    <p:extLst>
      <p:ext uri="{BB962C8B-B14F-4D97-AF65-F5344CB8AC3E}">
        <p14:creationId xmlns:p14="http://schemas.microsoft.com/office/powerpoint/2010/main" val="1062383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B4479-AA41-B2CD-BB01-98A8202ADCF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ADB5365-9F3C-FD87-CE2A-259616B9F63A}"/>
              </a:ext>
            </a:extLst>
          </p:cNvPr>
          <p:cNvSpPr>
            <a:spLocks noGrp="1"/>
          </p:cNvSpPr>
          <p:nvPr>
            <p:ph type="ctrTitle"/>
          </p:nvPr>
        </p:nvSpPr>
        <p:spPr>
          <a:xfrm>
            <a:off x="261093" y="2139351"/>
            <a:ext cx="8882907" cy="2441274"/>
          </a:xfrm>
        </p:spPr>
        <p:txBody>
          <a:bodyPr>
            <a:normAutofit/>
          </a:bodyPr>
          <a:lstStyle/>
          <a:p>
            <a:r>
              <a:rPr lang="sv-SE" sz="6700" dirty="0"/>
              <a:t>Fritidskortet</a:t>
            </a:r>
            <a:br>
              <a:rPr lang="sv-SE" sz="9600" dirty="0"/>
            </a:br>
            <a:endParaRPr lang="sv-SE" sz="3100" dirty="0"/>
          </a:p>
        </p:txBody>
      </p:sp>
    </p:spTree>
    <p:extLst>
      <p:ext uri="{BB962C8B-B14F-4D97-AF65-F5344CB8AC3E}">
        <p14:creationId xmlns:p14="http://schemas.microsoft.com/office/powerpoint/2010/main" val="1902694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206B3138-9FB5-D557-BD6D-6C7A7F43969B}"/>
              </a:ext>
            </a:extLst>
          </p:cNvPr>
          <p:cNvSpPr>
            <a:spLocks noGrp="1"/>
          </p:cNvSpPr>
          <p:nvPr>
            <p:ph idx="1"/>
          </p:nvPr>
        </p:nvSpPr>
        <p:spPr>
          <a:xfrm>
            <a:off x="739603" y="1219200"/>
            <a:ext cx="10612609" cy="5126038"/>
          </a:xfrm>
        </p:spPr>
        <p:txBody>
          <a:bodyPr/>
          <a:lstStyle/>
          <a:p>
            <a:r>
              <a:rPr lang="sv-SE" dirty="0"/>
              <a:t>Fritidskortet är ett ekonomiskt stöd som kan användas till att betala barn och ungas fritidsaktiviteter inom idrott, kultur, friluftsliv och andra barn- och ungdomsföreningar. Fritidskortet är en reform från regeringen med syfte att främja barns och ungas deltagande i fritidsaktiviteter</a:t>
            </a:r>
          </a:p>
          <a:p>
            <a:pPr marL="0" indent="0">
              <a:buNone/>
            </a:pPr>
            <a:endParaRPr lang="sv-SE" dirty="0"/>
          </a:p>
          <a:p>
            <a:r>
              <a:rPr lang="sv-SE" dirty="0"/>
              <a:t>Fritidskortet kan användas för att betala träningsavgifter, deltagaravgifter, medlemsavgifter (om medlemsavgiften möjliggör deltagande på aktiviteten</a:t>
            </a:r>
          </a:p>
          <a:p>
            <a:pPr marL="0" indent="0">
              <a:buNone/>
            </a:pPr>
            <a:endParaRPr lang="sv-SE" dirty="0"/>
          </a:p>
          <a:p>
            <a:r>
              <a:rPr lang="sv-SE" dirty="0"/>
              <a:t>Alla barn i åldrarna 7–16 år får 550 kr per kalenderår. Hushåll som fick bostadsbidrag året innan kan få 2 500 kr per barn.</a:t>
            </a:r>
          </a:p>
          <a:p>
            <a:endParaRPr lang="en-US" dirty="0"/>
          </a:p>
        </p:txBody>
      </p:sp>
    </p:spTree>
    <p:extLst>
      <p:ext uri="{BB962C8B-B14F-4D97-AF65-F5344CB8AC3E}">
        <p14:creationId xmlns:p14="http://schemas.microsoft.com/office/powerpoint/2010/main" val="2110484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person, Människoansikte, person, Backgrundsljus&#10;&#10;Automatiskt genererad beskrivning">
            <a:extLst>
              <a:ext uri="{FF2B5EF4-FFF2-40B4-BE49-F238E27FC236}">
                <a16:creationId xmlns:a16="http://schemas.microsoft.com/office/drawing/2014/main" id="{8A9B7927-72BA-844D-413C-3A1328D9B6F6}"/>
              </a:ext>
            </a:extLst>
          </p:cNvPr>
          <p:cNvPicPr>
            <a:picLocks noChangeAspect="1"/>
          </p:cNvPicPr>
          <p:nvPr/>
        </p:nvPicPr>
        <p:blipFill>
          <a:blip r:embed="rId3"/>
          <a:stretch/>
        </p:blipFill>
        <p:spPr>
          <a:xfrm>
            <a:off x="5259" y="-10583"/>
            <a:ext cx="12247101" cy="6868583"/>
          </a:xfrm>
          <a:prstGeom prst="rect">
            <a:avLst/>
          </a:prstGeom>
          <a:noFill/>
        </p:spPr>
      </p:pic>
      <p:sp>
        <p:nvSpPr>
          <p:cNvPr id="3" name="textruta 2">
            <a:extLst>
              <a:ext uri="{FF2B5EF4-FFF2-40B4-BE49-F238E27FC236}">
                <a16:creationId xmlns:a16="http://schemas.microsoft.com/office/drawing/2014/main" id="{C84D2C67-BA81-8D65-4727-CB391D5AE283}"/>
              </a:ext>
            </a:extLst>
          </p:cNvPr>
          <p:cNvSpPr txBox="1"/>
          <p:nvPr/>
        </p:nvSpPr>
        <p:spPr>
          <a:xfrm>
            <a:off x="-2025649" y="3513517"/>
            <a:ext cx="14208125" cy="4438198"/>
          </a:xfrm>
          <a:prstGeom prst="rect">
            <a:avLst/>
          </a:prstGeom>
          <a:blipFill>
            <a:blip r:embed="rId4"/>
            <a:stretch>
              <a:fillRect/>
            </a:stretch>
          </a:blipFill>
        </p:spPr>
        <p:txBody>
          <a:bodyPr rot="0" spcFirstLastPara="0" vertOverflow="overflow" horzOverflow="overflow" vert="horz" lIns="0" tIns="0" rIns="0" bIns="0" numCol="1" spcCol="0" rtlCol="0" fromWordArt="0" anchorCtr="0" forceAA="0" compatLnSpc="1">
            <a:prstTxWarp prst="textNoShape">
              <a:avLst/>
            </a:prstTxWarp>
            <a:normAutofit/>
          </a:bodyPr>
          <a:lstStyle/>
          <a:p>
            <a:pPr marL="0" marR="0" lvl="0" indent="0" algn="l" defTabSz="914400" rtl="0" eaLnBrk="1" fontAlgn="auto" latinLnBrk="0" hangingPunct="1">
              <a:lnSpc>
                <a:spcPct val="110000"/>
              </a:lnSpc>
              <a:spcBef>
                <a:spcPts val="1000"/>
              </a:spcBef>
              <a:spcAft>
                <a:spcPts val="600"/>
              </a:spcAft>
              <a:buClrTx/>
              <a:buSzTx/>
              <a:buFontTx/>
              <a:buNone/>
              <a:tabLst/>
              <a:defRPr/>
            </a:pPr>
            <a:r>
              <a:rPr kumimoji="0" lang="sv-SE" sz="2000" b="0" i="0" u="none" strike="noStrike" kern="1200" cap="none" spc="0" normalizeH="0" baseline="0" noProof="0">
                <a:ln>
                  <a:noFill/>
                </a:ln>
                <a:solidFill>
                  <a:prstClr val="black"/>
                </a:solidFill>
                <a:effectLst/>
                <a:uLnTx/>
                <a:uFillTx/>
                <a:latin typeface="Arial"/>
                <a:ea typeface="+mn-ea"/>
                <a:cs typeface="+mn-cs"/>
              </a:rPr>
              <a:t>​ </a:t>
            </a:r>
            <a:br>
              <a:rPr kumimoji="0" lang="sv-SE" sz="2000" b="0" i="0" u="none" strike="noStrike" kern="1200" cap="none" spc="0" normalizeH="0" baseline="0" noProof="0">
                <a:ln>
                  <a:noFill/>
                </a:ln>
                <a:solidFill>
                  <a:prstClr val="black"/>
                </a:solidFill>
                <a:effectLst/>
                <a:uLnTx/>
                <a:uFillTx/>
                <a:latin typeface="Arial"/>
                <a:ea typeface="+mn-ea"/>
                <a:cs typeface="+mn-cs"/>
              </a:rPr>
            </a:br>
            <a:endParaRPr kumimoji="0" lang="sv-SE" sz="2000" b="0" i="0" u="none" strike="noStrike" kern="1200" cap="none" spc="0" normalizeH="0" baseline="0" noProof="0">
              <a:ln>
                <a:noFill/>
              </a:ln>
              <a:solidFill>
                <a:prstClr val="black"/>
              </a:solidFill>
              <a:effectLst/>
              <a:uLnTx/>
              <a:uFillTx/>
              <a:latin typeface="Arial"/>
              <a:ea typeface="+mn-ea"/>
              <a:cs typeface="+mn-cs"/>
            </a:endParaRPr>
          </a:p>
        </p:txBody>
      </p:sp>
      <p:sp>
        <p:nvSpPr>
          <p:cNvPr id="5" name="Rubrik 1">
            <a:extLst>
              <a:ext uri="{FF2B5EF4-FFF2-40B4-BE49-F238E27FC236}">
                <a16:creationId xmlns:a16="http://schemas.microsoft.com/office/drawing/2014/main" id="{A8237F22-79ED-D9E7-48DB-B8DA472918F2}"/>
              </a:ext>
            </a:extLst>
          </p:cNvPr>
          <p:cNvSpPr txBox="1">
            <a:spLocks/>
          </p:cNvSpPr>
          <p:nvPr/>
        </p:nvSpPr>
        <p:spPr>
          <a:xfrm>
            <a:off x="11519500" y="213137"/>
            <a:ext cx="419483" cy="39290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vert="horz" lIns="0" tIns="0" rIns="0" bIns="0" rtlCol="0">
            <a:norm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1000"/>
              </a:spcBef>
              <a:spcAft>
                <a:spcPts val="60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j-ea"/>
                <a:cs typeface="+mj-cs"/>
              </a:rPr>
              <a:t>Startlinjen</a:t>
            </a:r>
          </a:p>
        </p:txBody>
      </p:sp>
      <p:sp>
        <p:nvSpPr>
          <p:cNvPr id="6" name="Rubrik 1">
            <a:extLst>
              <a:ext uri="{FF2B5EF4-FFF2-40B4-BE49-F238E27FC236}">
                <a16:creationId xmlns:a16="http://schemas.microsoft.com/office/drawing/2014/main" id="{2415B349-53D8-A0EA-4958-7B5BD5807A6B}"/>
              </a:ext>
            </a:extLst>
          </p:cNvPr>
          <p:cNvSpPr txBox="1">
            <a:spLocks/>
          </p:cNvSpPr>
          <p:nvPr/>
        </p:nvSpPr>
        <p:spPr>
          <a:xfrm>
            <a:off x="435113" y="4399137"/>
            <a:ext cx="8156385" cy="1328326"/>
          </a:xfrm>
          <a:prstGeom prst="rect">
            <a:avLst/>
          </a:prstGeom>
        </p:spPr>
        <p:txBody>
          <a:bodyPr lIns="91440" tIns="45720" rIns="91440" bIns="45720" anchor="t"/>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500"/>
              </a:spcBef>
              <a:spcAft>
                <a:spcPts val="500"/>
              </a:spcAft>
              <a:buClrTx/>
              <a:buSzTx/>
              <a:buFontTx/>
              <a:buNone/>
              <a:tabLst/>
              <a:defRPr/>
            </a:pPr>
            <a:r>
              <a:rPr kumimoji="0" lang="sv-SE" sz="3800" b="0" i="0" u="none" strike="noStrike" kern="1200" cap="none" spc="0" normalizeH="0" baseline="0" noProof="0">
                <a:ln>
                  <a:noFill/>
                </a:ln>
                <a:solidFill>
                  <a:prstClr val="white"/>
                </a:solidFill>
                <a:effectLst/>
                <a:uLnTx/>
                <a:uFillTx/>
                <a:latin typeface="Arial Black"/>
                <a:ea typeface="+mj-ea"/>
                <a:cs typeface="+mj-cs"/>
              </a:rPr>
              <a:t>Idrottsarenan </a:t>
            </a:r>
            <a:br>
              <a:rPr kumimoji="0" lang="sv-SE" sz="3800" b="0" i="0" u="none" strike="noStrike" kern="1200" cap="none" spc="0" normalizeH="0" baseline="0" noProof="0">
                <a:ln>
                  <a:noFill/>
                </a:ln>
                <a:solidFill>
                  <a:prstClr val="white"/>
                </a:solidFill>
                <a:effectLst/>
                <a:uLnTx/>
                <a:uFillTx/>
                <a:latin typeface="Arial Black"/>
                <a:ea typeface="+mj-ea"/>
                <a:cs typeface="+mj-cs"/>
              </a:rPr>
            </a:br>
            <a:r>
              <a:rPr kumimoji="0" lang="sv-SE" sz="3800" b="0" i="0" u="none" strike="noStrike" kern="1200" cap="none" spc="0" normalizeH="0" baseline="0" noProof="0">
                <a:ln>
                  <a:noFill/>
                </a:ln>
                <a:solidFill>
                  <a:prstClr val="white"/>
                </a:solidFill>
                <a:effectLst/>
                <a:uLnTx/>
                <a:uFillTx/>
                <a:latin typeface="Arial Black"/>
                <a:ea typeface="+mj-ea"/>
                <a:cs typeface="+mj-cs"/>
              </a:rPr>
              <a:t>ersätter IdrottOnline</a:t>
            </a:r>
          </a:p>
        </p:txBody>
      </p:sp>
    </p:spTree>
    <p:extLst>
      <p:ext uri="{BB962C8B-B14F-4D97-AF65-F5344CB8AC3E}">
        <p14:creationId xmlns:p14="http://schemas.microsoft.com/office/powerpoint/2010/main" val="34714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BD3082-A891-6264-DB84-BB14A4B574E7}"/>
              </a:ext>
            </a:extLst>
          </p:cNvPr>
          <p:cNvSpPr>
            <a:spLocks noGrp="1"/>
          </p:cNvSpPr>
          <p:nvPr>
            <p:ph type="title"/>
          </p:nvPr>
        </p:nvSpPr>
        <p:spPr>
          <a:xfrm>
            <a:off x="757195" y="1015999"/>
            <a:ext cx="7049494" cy="1147897"/>
          </a:xfrm>
        </p:spPr>
        <p:txBody>
          <a:bodyPr/>
          <a:lstStyle/>
          <a:p>
            <a:r>
              <a:rPr lang="sv-SE"/>
              <a:t>Målbild för Idrottsarenan</a:t>
            </a:r>
          </a:p>
        </p:txBody>
      </p:sp>
      <p:sp>
        <p:nvSpPr>
          <p:cNvPr id="3" name="Platshållare för innehåll 2">
            <a:extLst>
              <a:ext uri="{FF2B5EF4-FFF2-40B4-BE49-F238E27FC236}">
                <a16:creationId xmlns:a16="http://schemas.microsoft.com/office/drawing/2014/main" id="{9E134682-D524-6D67-2232-25D7A9940536}"/>
              </a:ext>
            </a:extLst>
          </p:cNvPr>
          <p:cNvSpPr>
            <a:spLocks noGrp="1"/>
          </p:cNvSpPr>
          <p:nvPr>
            <p:ph idx="1"/>
          </p:nvPr>
        </p:nvSpPr>
        <p:spPr>
          <a:xfrm>
            <a:off x="752518" y="2653414"/>
            <a:ext cx="6647627" cy="3110638"/>
          </a:xfrm>
        </p:spPr>
        <p:txBody>
          <a:bodyPr vert="horz" lIns="0" tIns="0" rIns="0" bIns="0" rtlCol="0" anchor="t">
            <a:noAutofit/>
          </a:bodyPr>
          <a:lstStyle/>
          <a:p>
            <a:pPr marL="0" indent="0">
              <a:spcBef>
                <a:spcPts val="700"/>
              </a:spcBef>
              <a:buNone/>
            </a:pPr>
            <a:r>
              <a:rPr lang="sv-SE" sz="2300"/>
              <a:t>Ett bättre stöd till verksamheten</a:t>
            </a:r>
            <a:endParaRPr lang="sv-SE" sz="2300">
              <a:cs typeface="Arial"/>
            </a:endParaRPr>
          </a:p>
          <a:p>
            <a:pPr marL="274320" indent="-274320">
              <a:spcBef>
                <a:spcPts val="700"/>
              </a:spcBef>
            </a:pPr>
            <a:r>
              <a:rPr lang="sv-SE" sz="2300"/>
              <a:t>Funktionellt och användarvänligt</a:t>
            </a:r>
            <a:endParaRPr lang="sv-SE" sz="2300">
              <a:cs typeface="Arial"/>
            </a:endParaRPr>
          </a:p>
          <a:p>
            <a:pPr marL="274320" indent="-274320">
              <a:spcBef>
                <a:spcPts val="700"/>
              </a:spcBef>
            </a:pPr>
            <a:r>
              <a:rPr lang="sv-SE" sz="2300"/>
              <a:t>Hög säkerhet </a:t>
            </a:r>
            <a:endParaRPr lang="sv-SE" sz="2300">
              <a:cs typeface="Arial"/>
            </a:endParaRPr>
          </a:p>
          <a:p>
            <a:pPr marL="274320" indent="-274320">
              <a:spcBef>
                <a:spcPts val="700"/>
              </a:spcBef>
            </a:pPr>
            <a:r>
              <a:rPr lang="sv-SE" sz="2300"/>
              <a:t>Kostnadseffektiv förvaltning och utveckling</a:t>
            </a:r>
            <a:endParaRPr lang="sv-SE" sz="2300">
              <a:cs typeface="Arial"/>
            </a:endParaRPr>
          </a:p>
        </p:txBody>
      </p:sp>
      <p:pic>
        <p:nvPicPr>
          <p:cNvPr id="4" name="Bildobjekt 3" descr="En bild som visar cirkel, clipart, illustration&#10;&#10;Automatiskt genererad beskrivning">
            <a:extLst>
              <a:ext uri="{FF2B5EF4-FFF2-40B4-BE49-F238E27FC236}">
                <a16:creationId xmlns:a16="http://schemas.microsoft.com/office/drawing/2014/main" id="{52ED43B2-13EA-B0F2-8747-50497248BA14}"/>
              </a:ext>
            </a:extLst>
          </p:cNvPr>
          <p:cNvPicPr>
            <a:picLocks noChangeAspect="1"/>
          </p:cNvPicPr>
          <p:nvPr/>
        </p:nvPicPr>
        <p:blipFill>
          <a:blip r:embed="rId3"/>
          <a:stretch>
            <a:fillRect/>
          </a:stretch>
        </p:blipFill>
        <p:spPr>
          <a:xfrm>
            <a:off x="8052122" y="1945873"/>
            <a:ext cx="2743200" cy="3409950"/>
          </a:xfrm>
          <a:prstGeom prst="rect">
            <a:avLst/>
          </a:prstGeom>
        </p:spPr>
      </p:pic>
    </p:spTree>
    <p:extLst>
      <p:ext uri="{BB962C8B-B14F-4D97-AF65-F5344CB8AC3E}">
        <p14:creationId xmlns:p14="http://schemas.microsoft.com/office/powerpoint/2010/main" val="1738221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Idrottsarenan förening – En kort introduktion">
            <a:hlinkClick r:id="" action="ppaction://media"/>
            <a:extLst>
              <a:ext uri="{FF2B5EF4-FFF2-40B4-BE49-F238E27FC236}">
                <a16:creationId xmlns:a16="http://schemas.microsoft.com/office/drawing/2014/main" id="{9DC4CF0F-D09E-BB28-3232-C2BA628888B6}"/>
              </a:ext>
            </a:extLst>
          </p:cNvPr>
          <p:cNvPicPr>
            <a:picLocks noRot="1" noChangeAspect="1"/>
          </p:cNvPicPr>
          <p:nvPr>
            <a:videoFile r:link="rId1"/>
          </p:nvPr>
        </p:nvPicPr>
        <p:blipFill>
          <a:blip r:embed="rId3"/>
          <a:stretch>
            <a:fillRect/>
          </a:stretch>
        </p:blipFill>
        <p:spPr>
          <a:xfrm>
            <a:off x="0" y="-15240"/>
            <a:ext cx="12165027" cy="6873240"/>
          </a:xfrm>
          <a:prstGeom prst="rect">
            <a:avLst/>
          </a:prstGeom>
        </p:spPr>
      </p:pic>
    </p:spTree>
    <p:extLst>
      <p:ext uri="{BB962C8B-B14F-4D97-AF65-F5344CB8AC3E}">
        <p14:creationId xmlns:p14="http://schemas.microsoft.com/office/powerpoint/2010/main" val="373515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1FF3FFDD-CE62-52C9-31FA-9A7E4DED80A1}"/>
              </a:ext>
            </a:extLst>
          </p:cNvPr>
          <p:cNvSpPr/>
          <p:nvPr/>
        </p:nvSpPr>
        <p:spPr>
          <a:xfrm>
            <a:off x="2762557" y="1963838"/>
            <a:ext cx="800212" cy="4805772"/>
          </a:xfrm>
          <a:prstGeom prst="rect">
            <a:avLst/>
          </a:prstGeom>
          <a:solidFill>
            <a:schemeClr val="bg1">
              <a:lumMod val="8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graphicFrame>
        <p:nvGraphicFramePr>
          <p:cNvPr id="6" name="Tabell 5">
            <a:extLst>
              <a:ext uri="{FF2B5EF4-FFF2-40B4-BE49-F238E27FC236}">
                <a16:creationId xmlns:a16="http://schemas.microsoft.com/office/drawing/2014/main" id="{C9BD80A0-10EA-F283-BE70-CE10AA79286D}"/>
              </a:ext>
            </a:extLst>
          </p:cNvPr>
          <p:cNvGraphicFramePr>
            <a:graphicFrameLocks noGrp="1"/>
          </p:cNvGraphicFramePr>
          <p:nvPr/>
        </p:nvGraphicFramePr>
        <p:xfrm>
          <a:off x="1129426" y="1581947"/>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423147622"/>
                    </a:ext>
                  </a:extLst>
                </a:gridCol>
                <a:gridCol w="812800">
                  <a:extLst>
                    <a:ext uri="{9D8B030D-6E8A-4147-A177-3AD203B41FA5}">
                      <a16:colId xmlns:a16="http://schemas.microsoft.com/office/drawing/2014/main" val="1536765584"/>
                    </a:ext>
                  </a:extLst>
                </a:gridCol>
                <a:gridCol w="812800">
                  <a:extLst>
                    <a:ext uri="{9D8B030D-6E8A-4147-A177-3AD203B41FA5}">
                      <a16:colId xmlns:a16="http://schemas.microsoft.com/office/drawing/2014/main" val="1854433081"/>
                    </a:ext>
                  </a:extLst>
                </a:gridCol>
                <a:gridCol w="812800">
                  <a:extLst>
                    <a:ext uri="{9D8B030D-6E8A-4147-A177-3AD203B41FA5}">
                      <a16:colId xmlns:a16="http://schemas.microsoft.com/office/drawing/2014/main" val="2739119938"/>
                    </a:ext>
                  </a:extLst>
                </a:gridCol>
                <a:gridCol w="812800">
                  <a:extLst>
                    <a:ext uri="{9D8B030D-6E8A-4147-A177-3AD203B41FA5}">
                      <a16:colId xmlns:a16="http://schemas.microsoft.com/office/drawing/2014/main" val="776458113"/>
                    </a:ext>
                  </a:extLst>
                </a:gridCol>
                <a:gridCol w="812800">
                  <a:extLst>
                    <a:ext uri="{9D8B030D-6E8A-4147-A177-3AD203B41FA5}">
                      <a16:colId xmlns:a16="http://schemas.microsoft.com/office/drawing/2014/main" val="2276685339"/>
                    </a:ext>
                  </a:extLst>
                </a:gridCol>
                <a:gridCol w="812800">
                  <a:extLst>
                    <a:ext uri="{9D8B030D-6E8A-4147-A177-3AD203B41FA5}">
                      <a16:colId xmlns:a16="http://schemas.microsoft.com/office/drawing/2014/main" val="618047970"/>
                    </a:ext>
                  </a:extLst>
                </a:gridCol>
                <a:gridCol w="812800">
                  <a:extLst>
                    <a:ext uri="{9D8B030D-6E8A-4147-A177-3AD203B41FA5}">
                      <a16:colId xmlns:a16="http://schemas.microsoft.com/office/drawing/2014/main" val="2580730665"/>
                    </a:ext>
                  </a:extLst>
                </a:gridCol>
                <a:gridCol w="812800">
                  <a:extLst>
                    <a:ext uri="{9D8B030D-6E8A-4147-A177-3AD203B41FA5}">
                      <a16:colId xmlns:a16="http://schemas.microsoft.com/office/drawing/2014/main" val="434099543"/>
                    </a:ext>
                  </a:extLst>
                </a:gridCol>
                <a:gridCol w="812800">
                  <a:extLst>
                    <a:ext uri="{9D8B030D-6E8A-4147-A177-3AD203B41FA5}">
                      <a16:colId xmlns:a16="http://schemas.microsoft.com/office/drawing/2014/main" val="2356830506"/>
                    </a:ext>
                  </a:extLst>
                </a:gridCol>
              </a:tblGrid>
              <a:tr h="370840">
                <a:tc>
                  <a:txBody>
                    <a:bodyPr/>
                    <a:lstStyle/>
                    <a:p>
                      <a:pPr algn="ctr"/>
                      <a:r>
                        <a:rPr lang="sv-SE" sz="1100">
                          <a:latin typeface="+mj-lt"/>
                        </a:rPr>
                        <a:t>Sep</a:t>
                      </a:r>
                    </a:p>
                  </a:txBody>
                  <a:tcPr anchor="ctr">
                    <a:solidFill>
                      <a:schemeClr val="accent2">
                        <a:lumMod val="50000"/>
                      </a:schemeClr>
                    </a:solidFill>
                  </a:tcPr>
                </a:tc>
                <a:tc>
                  <a:txBody>
                    <a:bodyPr/>
                    <a:lstStyle/>
                    <a:p>
                      <a:pPr algn="ctr"/>
                      <a:r>
                        <a:rPr lang="sv-SE" sz="1100">
                          <a:latin typeface="+mj-lt"/>
                        </a:rPr>
                        <a:t>Okt</a:t>
                      </a:r>
                    </a:p>
                  </a:txBody>
                  <a:tcPr anchor="ctr">
                    <a:solidFill>
                      <a:schemeClr val="accent2">
                        <a:lumMod val="50000"/>
                      </a:schemeClr>
                    </a:solidFill>
                  </a:tcPr>
                </a:tc>
                <a:tc>
                  <a:txBody>
                    <a:bodyPr/>
                    <a:lstStyle/>
                    <a:p>
                      <a:pPr algn="ctr"/>
                      <a:r>
                        <a:rPr lang="sv-SE" sz="1100">
                          <a:latin typeface="+mj-lt"/>
                        </a:rPr>
                        <a:t>Nov</a:t>
                      </a:r>
                    </a:p>
                  </a:txBody>
                  <a:tcPr anchor="ctr">
                    <a:solidFill>
                      <a:schemeClr val="accent2">
                        <a:lumMod val="50000"/>
                      </a:schemeClr>
                    </a:solidFill>
                  </a:tcPr>
                </a:tc>
                <a:tc>
                  <a:txBody>
                    <a:bodyPr/>
                    <a:lstStyle/>
                    <a:p>
                      <a:pPr algn="ctr"/>
                      <a:r>
                        <a:rPr lang="sv-SE" sz="1100">
                          <a:latin typeface="+mj-lt"/>
                        </a:rPr>
                        <a:t>Dec</a:t>
                      </a:r>
                    </a:p>
                  </a:txBody>
                  <a:tcPr anchor="ctr">
                    <a:solidFill>
                      <a:schemeClr val="accent2">
                        <a:lumMod val="50000"/>
                      </a:schemeClr>
                    </a:solidFill>
                  </a:tcPr>
                </a:tc>
                <a:tc>
                  <a:txBody>
                    <a:bodyPr/>
                    <a:lstStyle/>
                    <a:p>
                      <a:pPr algn="ctr"/>
                      <a:r>
                        <a:rPr lang="sv-SE" sz="1100">
                          <a:latin typeface="+mj-lt"/>
                        </a:rPr>
                        <a:t>Jan</a:t>
                      </a:r>
                    </a:p>
                  </a:txBody>
                  <a:tcPr anchor="ctr">
                    <a:solidFill>
                      <a:schemeClr val="accent2">
                        <a:lumMod val="50000"/>
                      </a:schemeClr>
                    </a:solidFill>
                  </a:tcPr>
                </a:tc>
                <a:tc>
                  <a:txBody>
                    <a:bodyPr/>
                    <a:lstStyle/>
                    <a:p>
                      <a:pPr algn="ctr"/>
                      <a:r>
                        <a:rPr lang="sv-SE" sz="1100">
                          <a:latin typeface="+mj-lt"/>
                        </a:rPr>
                        <a:t>Feb</a:t>
                      </a:r>
                    </a:p>
                  </a:txBody>
                  <a:tcPr anchor="ctr">
                    <a:solidFill>
                      <a:schemeClr val="accent2">
                        <a:lumMod val="50000"/>
                      </a:schemeClr>
                    </a:solidFill>
                  </a:tcPr>
                </a:tc>
                <a:tc>
                  <a:txBody>
                    <a:bodyPr/>
                    <a:lstStyle/>
                    <a:p>
                      <a:pPr algn="ctr"/>
                      <a:r>
                        <a:rPr lang="sv-SE" sz="1100">
                          <a:latin typeface="+mj-lt"/>
                        </a:rPr>
                        <a:t>Mar</a:t>
                      </a:r>
                    </a:p>
                  </a:txBody>
                  <a:tcPr anchor="ctr">
                    <a:solidFill>
                      <a:schemeClr val="accent2">
                        <a:lumMod val="50000"/>
                      </a:schemeClr>
                    </a:solidFill>
                  </a:tcPr>
                </a:tc>
                <a:tc>
                  <a:txBody>
                    <a:bodyPr/>
                    <a:lstStyle/>
                    <a:p>
                      <a:pPr algn="ctr"/>
                      <a:r>
                        <a:rPr lang="sv-SE" sz="1100">
                          <a:latin typeface="+mj-lt"/>
                        </a:rPr>
                        <a:t>Apr</a:t>
                      </a:r>
                    </a:p>
                  </a:txBody>
                  <a:tcPr anchor="ctr">
                    <a:solidFill>
                      <a:schemeClr val="accent2">
                        <a:lumMod val="50000"/>
                      </a:schemeClr>
                    </a:solidFill>
                  </a:tcPr>
                </a:tc>
                <a:tc>
                  <a:txBody>
                    <a:bodyPr/>
                    <a:lstStyle/>
                    <a:p>
                      <a:pPr algn="ctr"/>
                      <a:r>
                        <a:rPr lang="sv-SE" sz="1100">
                          <a:latin typeface="+mj-lt"/>
                        </a:rPr>
                        <a:t>Maj</a:t>
                      </a:r>
                    </a:p>
                  </a:txBody>
                  <a:tcPr anchor="ctr">
                    <a:solidFill>
                      <a:schemeClr val="accent2">
                        <a:lumMod val="50000"/>
                      </a:schemeClr>
                    </a:solidFill>
                  </a:tcPr>
                </a:tc>
                <a:tc>
                  <a:txBody>
                    <a:bodyPr/>
                    <a:lstStyle/>
                    <a:p>
                      <a:pPr algn="ctr"/>
                      <a:r>
                        <a:rPr lang="sv-SE" sz="1100">
                          <a:latin typeface="+mj-lt"/>
                        </a:rPr>
                        <a:t>Jun</a:t>
                      </a:r>
                    </a:p>
                  </a:txBody>
                  <a:tcPr anchor="ctr">
                    <a:solidFill>
                      <a:schemeClr val="accent2">
                        <a:lumMod val="50000"/>
                      </a:schemeClr>
                    </a:solidFill>
                  </a:tcPr>
                </a:tc>
                <a:extLst>
                  <a:ext uri="{0D108BD9-81ED-4DB2-BD59-A6C34878D82A}">
                    <a16:rowId xmlns:a16="http://schemas.microsoft.com/office/drawing/2014/main" val="143020498"/>
                  </a:ext>
                </a:extLst>
              </a:tr>
            </a:tbl>
          </a:graphicData>
        </a:graphic>
      </p:graphicFrame>
      <p:sp>
        <p:nvSpPr>
          <p:cNvPr id="7" name="Rectangle 27">
            <a:extLst>
              <a:ext uri="{FF2B5EF4-FFF2-40B4-BE49-F238E27FC236}">
                <a16:creationId xmlns:a16="http://schemas.microsoft.com/office/drawing/2014/main" id="{33061411-8D6F-3A3F-F72A-F1425454F373}"/>
              </a:ext>
            </a:extLst>
          </p:cNvPr>
          <p:cNvSpPr/>
          <p:nvPr/>
        </p:nvSpPr>
        <p:spPr>
          <a:xfrm>
            <a:off x="1129427" y="1972528"/>
            <a:ext cx="800212" cy="4797082"/>
          </a:xfrm>
          <a:prstGeom prst="rect">
            <a:avLst/>
          </a:prstGeom>
          <a:solidFill>
            <a:schemeClr val="bg1">
              <a:lumMod val="8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9" name="Rectangle 27">
            <a:extLst>
              <a:ext uri="{FF2B5EF4-FFF2-40B4-BE49-F238E27FC236}">
                <a16:creationId xmlns:a16="http://schemas.microsoft.com/office/drawing/2014/main" id="{9344BDA1-0774-7560-75B2-96A246B0429A}"/>
              </a:ext>
            </a:extLst>
          </p:cNvPr>
          <p:cNvSpPr/>
          <p:nvPr/>
        </p:nvSpPr>
        <p:spPr>
          <a:xfrm>
            <a:off x="7623704" y="1973849"/>
            <a:ext cx="838448" cy="4799090"/>
          </a:xfrm>
          <a:prstGeom prst="rect">
            <a:avLst/>
          </a:prstGeom>
          <a:solidFill>
            <a:schemeClr val="bg1">
              <a:lumMod val="8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0" name="Rectangle 27">
            <a:extLst>
              <a:ext uri="{FF2B5EF4-FFF2-40B4-BE49-F238E27FC236}">
                <a16:creationId xmlns:a16="http://schemas.microsoft.com/office/drawing/2014/main" id="{69FD6BF8-B293-DB9E-1CAE-2288688C2890}"/>
              </a:ext>
            </a:extLst>
          </p:cNvPr>
          <p:cNvSpPr/>
          <p:nvPr/>
        </p:nvSpPr>
        <p:spPr>
          <a:xfrm>
            <a:off x="6020015" y="1966536"/>
            <a:ext cx="800212" cy="4806403"/>
          </a:xfrm>
          <a:prstGeom prst="rect">
            <a:avLst/>
          </a:prstGeom>
          <a:solidFill>
            <a:schemeClr val="bg1">
              <a:lumMod val="8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1" name="Rectangle 27">
            <a:extLst>
              <a:ext uri="{FF2B5EF4-FFF2-40B4-BE49-F238E27FC236}">
                <a16:creationId xmlns:a16="http://schemas.microsoft.com/office/drawing/2014/main" id="{2F280F0A-F934-291A-9CD0-D41E80F4A60C}"/>
              </a:ext>
            </a:extLst>
          </p:cNvPr>
          <p:cNvSpPr/>
          <p:nvPr/>
        </p:nvSpPr>
        <p:spPr>
          <a:xfrm>
            <a:off x="4392909" y="1967165"/>
            <a:ext cx="800212" cy="4805773"/>
          </a:xfrm>
          <a:prstGeom prst="rect">
            <a:avLst/>
          </a:prstGeom>
          <a:solidFill>
            <a:schemeClr val="bg1">
              <a:lumMod val="8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4" name="textruta 13">
            <a:extLst>
              <a:ext uri="{FF2B5EF4-FFF2-40B4-BE49-F238E27FC236}">
                <a16:creationId xmlns:a16="http://schemas.microsoft.com/office/drawing/2014/main" id="{5D29D0D2-CC8B-F657-2039-D9C99FD8DC17}"/>
              </a:ext>
            </a:extLst>
          </p:cNvPr>
          <p:cNvSpPr txBox="1"/>
          <p:nvPr/>
        </p:nvSpPr>
        <p:spPr>
          <a:xfrm>
            <a:off x="881613" y="1167826"/>
            <a:ext cx="132507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6BB1"/>
                </a:solidFill>
                <a:effectLst/>
                <a:uLnTx/>
                <a:uFillTx/>
                <a:latin typeface="Arial Black"/>
                <a:ea typeface="+mn-ea"/>
                <a:cs typeface="+mn-cs"/>
              </a:rPr>
              <a:t>2025</a:t>
            </a:r>
          </a:p>
        </p:txBody>
      </p:sp>
      <p:sp>
        <p:nvSpPr>
          <p:cNvPr id="16" name="textruta 15">
            <a:extLst>
              <a:ext uri="{FF2B5EF4-FFF2-40B4-BE49-F238E27FC236}">
                <a16:creationId xmlns:a16="http://schemas.microsoft.com/office/drawing/2014/main" id="{FBAD46CB-639E-5549-19EF-1BF4663296A5}"/>
              </a:ext>
            </a:extLst>
          </p:cNvPr>
          <p:cNvSpPr txBox="1"/>
          <p:nvPr/>
        </p:nvSpPr>
        <p:spPr>
          <a:xfrm>
            <a:off x="4221604" y="1190636"/>
            <a:ext cx="116592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6BB1"/>
                </a:solidFill>
                <a:effectLst/>
                <a:uLnTx/>
                <a:uFillTx/>
                <a:latin typeface="Arial Black"/>
                <a:ea typeface="+mn-ea"/>
                <a:cs typeface="+mn-cs"/>
              </a:rPr>
              <a:t>2026</a:t>
            </a:r>
          </a:p>
        </p:txBody>
      </p:sp>
      <p:sp>
        <p:nvSpPr>
          <p:cNvPr id="18" name="textruta 17">
            <a:extLst>
              <a:ext uri="{FF2B5EF4-FFF2-40B4-BE49-F238E27FC236}">
                <a16:creationId xmlns:a16="http://schemas.microsoft.com/office/drawing/2014/main" id="{E5C690CA-E0D1-6EE0-A194-262EAEB16ECC}"/>
              </a:ext>
            </a:extLst>
          </p:cNvPr>
          <p:cNvSpPr txBox="1"/>
          <p:nvPr/>
        </p:nvSpPr>
        <p:spPr>
          <a:xfrm>
            <a:off x="1255679" y="516219"/>
            <a:ext cx="8128000"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800" b="1" i="0" u="none" strike="noStrike" kern="1200" cap="none" spc="0" normalizeH="0" baseline="0" noProof="0">
                <a:ln>
                  <a:noFill/>
                </a:ln>
                <a:solidFill>
                  <a:prstClr val="black"/>
                </a:solidFill>
                <a:effectLst/>
                <a:uLnTx/>
                <a:uFillTx/>
                <a:latin typeface="Arial Black"/>
                <a:ea typeface="+mn-ea"/>
                <a:cs typeface="Poppins"/>
              </a:rPr>
              <a:t>Lanseringsplan Idrottsarenan</a:t>
            </a:r>
            <a:endParaRPr kumimoji="0" lang="sv-SE" sz="3800" b="0" i="0" u="none" strike="noStrike" kern="1200" cap="none" spc="0" normalizeH="0" baseline="0" noProof="0">
              <a:ln>
                <a:noFill/>
              </a:ln>
              <a:solidFill>
                <a:prstClr val="black"/>
              </a:solidFill>
              <a:effectLst/>
              <a:uLnTx/>
              <a:uFillTx/>
              <a:latin typeface="Arial"/>
              <a:ea typeface="+mn-ea"/>
              <a:cs typeface="+mn-cs"/>
            </a:endParaRPr>
          </a:p>
        </p:txBody>
      </p:sp>
      <p:sp>
        <p:nvSpPr>
          <p:cNvPr id="22" name="Arrow: Chevron 8">
            <a:extLst>
              <a:ext uri="{FF2B5EF4-FFF2-40B4-BE49-F238E27FC236}">
                <a16:creationId xmlns:a16="http://schemas.microsoft.com/office/drawing/2014/main" id="{98B5EDF9-28F8-8337-6D6C-52317B1E6ACA}"/>
              </a:ext>
            </a:extLst>
          </p:cNvPr>
          <p:cNvSpPr/>
          <p:nvPr/>
        </p:nvSpPr>
        <p:spPr>
          <a:xfrm>
            <a:off x="1289497" y="6442461"/>
            <a:ext cx="5483330" cy="270000"/>
          </a:xfrm>
          <a:prstGeom prst="chevron">
            <a:avLst/>
          </a:prstGeom>
          <a:solidFill>
            <a:schemeClr val="bg2">
              <a:lumMod val="75000"/>
            </a:schemeClr>
          </a:solidFill>
          <a:ln>
            <a:solidFill>
              <a:schemeClr val="tx2"/>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a:ea typeface="+mn-ea"/>
                <a:cs typeface="+mn-cs"/>
              </a:rPr>
              <a:t>IdrottOnline			           </a:t>
            </a:r>
          </a:p>
        </p:txBody>
      </p:sp>
      <p:sp>
        <p:nvSpPr>
          <p:cNvPr id="26" name="Rektangel 25">
            <a:extLst>
              <a:ext uri="{FF2B5EF4-FFF2-40B4-BE49-F238E27FC236}">
                <a16:creationId xmlns:a16="http://schemas.microsoft.com/office/drawing/2014/main" id="{2614EA2E-CF96-0B8D-CE27-446D3F22FC67}"/>
              </a:ext>
            </a:extLst>
          </p:cNvPr>
          <p:cNvSpPr/>
          <p:nvPr/>
        </p:nvSpPr>
        <p:spPr>
          <a:xfrm>
            <a:off x="9370912" y="3831456"/>
            <a:ext cx="216000" cy="216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FFFFFF"/>
              </a:solidFill>
              <a:effectLst/>
              <a:uLnTx/>
              <a:uFillTx/>
              <a:latin typeface="Arial"/>
              <a:ea typeface="+mn-ea"/>
              <a:cs typeface="Arial"/>
            </a:endParaRPr>
          </a:p>
        </p:txBody>
      </p:sp>
      <p:sp>
        <p:nvSpPr>
          <p:cNvPr id="27" name="textruta 26">
            <a:extLst>
              <a:ext uri="{FF2B5EF4-FFF2-40B4-BE49-F238E27FC236}">
                <a16:creationId xmlns:a16="http://schemas.microsoft.com/office/drawing/2014/main" id="{6D49858E-F8BC-4EB1-AB13-B78513291D28}"/>
              </a:ext>
            </a:extLst>
          </p:cNvPr>
          <p:cNvSpPr txBox="1"/>
          <p:nvPr/>
        </p:nvSpPr>
        <p:spPr>
          <a:xfrm>
            <a:off x="9641793" y="2074005"/>
            <a:ext cx="2453370" cy="38472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prstClr val="black"/>
                </a:solidFill>
                <a:effectLst/>
                <a:uLnTx/>
                <a:uFillTx/>
                <a:latin typeface="Arial"/>
                <a:ea typeface="+mn-ea"/>
                <a:cs typeface="Arial"/>
              </a:rPr>
              <a:t>Lansering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sz="800" b="0" i="0" u="none" strike="noStrike" kern="1200" cap="none" spc="0" normalizeH="0" baseline="0" noProof="0">
                <a:ln>
                  <a:noFill/>
                </a:ln>
                <a:solidFill>
                  <a:prstClr val="black"/>
                </a:solidFill>
                <a:effectLst/>
                <a:uLnTx/>
                <a:uFillTx/>
                <a:latin typeface="Arial"/>
                <a:ea typeface="+mn-ea"/>
                <a:cs typeface="+mn-cs"/>
              </a:rPr>
              <a:t>Ekonomiska stöd för förbund (endast Projektstöd IF) - Slutet november 2025</a:t>
            </a:r>
            <a:endParaRPr kumimoji="0" lang="sv-SE" sz="800" b="0" i="0" u="none" strike="noStrike" kern="1200" cap="none" spc="0" normalizeH="0" baseline="0" noProof="0">
              <a:ln>
                <a:noFill/>
              </a:ln>
              <a:solidFill>
                <a:prstClr val="black"/>
              </a:solidFill>
              <a:effectLst/>
              <a:uLnTx/>
              <a:uFillTx/>
              <a:latin typeface="Arial"/>
              <a:ea typeface="+mn-ea"/>
              <a:cs typeface="Arial"/>
            </a:endParaRPr>
          </a:p>
        </p:txBody>
      </p:sp>
      <p:sp>
        <p:nvSpPr>
          <p:cNvPr id="34" name="Rectangle 27">
            <a:extLst>
              <a:ext uri="{FF2B5EF4-FFF2-40B4-BE49-F238E27FC236}">
                <a16:creationId xmlns:a16="http://schemas.microsoft.com/office/drawing/2014/main" id="{2A02D6E7-1C15-6111-50AF-D71E643D9C76}"/>
              </a:ext>
            </a:extLst>
          </p:cNvPr>
          <p:cNvSpPr/>
          <p:nvPr/>
        </p:nvSpPr>
        <p:spPr>
          <a:xfrm>
            <a:off x="9641793" y="3419740"/>
            <a:ext cx="2453370" cy="2439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prstClr val="black"/>
                </a:solidFill>
                <a:effectLst/>
                <a:uLnTx/>
                <a:uFillTx/>
                <a:latin typeface="Arial"/>
                <a:ea typeface="+mn-ea"/>
                <a:cs typeface="Arial"/>
              </a:rPr>
              <a:t>RF ansvarar för u</a:t>
            </a:r>
            <a:r>
              <a:rPr kumimoji="0" lang="sv-SE" sz="800" b="0" i="0" u="none" strike="noStrike" kern="1200" cap="none" spc="0" normalizeH="0" baseline="0" noProof="0" err="1">
                <a:ln>
                  <a:noFill/>
                </a:ln>
                <a:solidFill>
                  <a:prstClr val="black"/>
                </a:solidFill>
                <a:effectLst/>
                <a:uLnTx/>
                <a:uFillTx/>
                <a:latin typeface="Arial"/>
                <a:ea typeface="+mn-ea"/>
                <a:cs typeface="Arial"/>
              </a:rPr>
              <a:t>tbildning</a:t>
            </a:r>
            <a:r>
              <a:rPr kumimoji="0" lang="sv-SE" sz="800" b="0" i="0" u="none" strike="noStrike" kern="1200" cap="none" spc="0" normalizeH="0" baseline="0" noProof="0">
                <a:ln>
                  <a:noFill/>
                </a:ln>
                <a:solidFill>
                  <a:prstClr val="black"/>
                </a:solidFill>
                <a:effectLst/>
                <a:uLnTx/>
                <a:uFillTx/>
                <a:latin typeface="Arial"/>
                <a:ea typeface="+mn-ea"/>
                <a:cs typeface="Arial"/>
              </a:rPr>
              <a:t> och införande mot </a:t>
            </a:r>
            <a:br>
              <a:rPr kumimoji="0" lang="sv-SE" sz="800" b="0" i="0" u="none" strike="noStrike" kern="1200" cap="none" spc="0" normalizeH="0" baseline="0" noProof="0">
                <a:ln>
                  <a:noFill/>
                </a:ln>
                <a:solidFill>
                  <a:prstClr val="black"/>
                </a:solidFill>
                <a:effectLst/>
                <a:uLnTx/>
                <a:uFillTx/>
                <a:latin typeface="Arial"/>
                <a:ea typeface="+mn-ea"/>
                <a:cs typeface="Arial"/>
              </a:rPr>
            </a:br>
            <a:r>
              <a:rPr kumimoji="0" lang="sv-SE" sz="800" b="0" i="0" u="none" strike="noStrike" kern="1200" cap="none" spc="0" normalizeH="0" baseline="0" noProof="0">
                <a:ln>
                  <a:noFill/>
                </a:ln>
                <a:solidFill>
                  <a:prstClr val="black"/>
                </a:solidFill>
                <a:effectLst/>
                <a:uLnTx/>
                <a:uFillTx/>
                <a:latin typeface="Arial"/>
                <a:ea typeface="+mn-ea"/>
                <a:cs typeface="Arial"/>
              </a:rPr>
              <a:t>RF-SISU D, SF och RF.</a:t>
            </a:r>
            <a:endParaRPr kumimoji="0" lang="sv-SE" sz="800" b="0" i="0" u="none" strike="noStrike" kern="1200" cap="none" spc="0" normalizeH="0" baseline="0" noProof="0">
              <a:ln>
                <a:noFill/>
              </a:ln>
              <a:solidFill>
                <a:prstClr val="black"/>
              </a:solidFill>
              <a:effectLst/>
              <a:uLnTx/>
              <a:uFillTx/>
              <a:latin typeface="Arial"/>
              <a:ea typeface="+mn-ea"/>
              <a:cs typeface="Arial" panose="020B0604020202020204" pitchFamily="34" charset="0"/>
            </a:endParaRPr>
          </a:p>
        </p:txBody>
      </p:sp>
      <p:sp>
        <p:nvSpPr>
          <p:cNvPr id="35" name="Rektangel 34">
            <a:extLst>
              <a:ext uri="{FF2B5EF4-FFF2-40B4-BE49-F238E27FC236}">
                <a16:creationId xmlns:a16="http://schemas.microsoft.com/office/drawing/2014/main" id="{D23F2ABA-3338-28A2-418B-296B3F878C91}"/>
              </a:ext>
            </a:extLst>
          </p:cNvPr>
          <p:cNvSpPr/>
          <p:nvPr/>
        </p:nvSpPr>
        <p:spPr>
          <a:xfrm>
            <a:off x="9370912" y="3427063"/>
            <a:ext cx="216000" cy="216000"/>
          </a:xfrm>
          <a:prstGeom prst="rect">
            <a:avLst/>
          </a:prstGeom>
          <a:solidFill>
            <a:schemeClr val="accent3"/>
          </a:solidFill>
          <a:ln w="15875">
            <a:solidFill>
              <a:schemeClr val="tx1"/>
            </a:solidFill>
            <a:prstDash val="dash"/>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FFFFFF"/>
              </a:solidFill>
              <a:effectLst/>
              <a:uLnTx/>
              <a:uFillTx/>
              <a:latin typeface="Arial"/>
              <a:ea typeface="+mn-ea"/>
              <a:cs typeface="Arial"/>
            </a:endParaRPr>
          </a:p>
        </p:txBody>
      </p:sp>
      <p:sp>
        <p:nvSpPr>
          <p:cNvPr id="24" name="Arrow: Chevron 10">
            <a:extLst>
              <a:ext uri="{FF2B5EF4-FFF2-40B4-BE49-F238E27FC236}">
                <a16:creationId xmlns:a16="http://schemas.microsoft.com/office/drawing/2014/main" id="{A30189F3-936D-0891-2506-47B2A2967BAC}"/>
              </a:ext>
            </a:extLst>
          </p:cNvPr>
          <p:cNvSpPr/>
          <p:nvPr/>
        </p:nvSpPr>
        <p:spPr>
          <a:xfrm>
            <a:off x="881613" y="1979363"/>
            <a:ext cx="2536727" cy="270000"/>
          </a:xfrm>
          <a:prstGeom prst="chevron">
            <a:avLst/>
          </a:prstGeom>
          <a:solidFill>
            <a:schemeClr val="accent2"/>
          </a:solidFill>
          <a:ln w="158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srgbClr val="FFFFFF"/>
                </a:solidFill>
                <a:effectLst/>
                <a:uLnTx/>
                <a:uFillTx/>
                <a:latin typeface="Arial"/>
                <a:ea typeface="+mn-ea"/>
                <a:cs typeface="Arial"/>
              </a:rPr>
              <a:t>Ekonomiska stöd </a:t>
            </a:r>
            <a:endParaRPr kumimoji="0" lang="en-US" sz="800" b="0" i="0" u="none" strike="noStrike" kern="1200" cap="none" spc="0" normalizeH="0" baseline="0" noProof="0">
              <a:ln>
                <a:noFill/>
              </a:ln>
              <a:solidFill>
                <a:prstClr val="white"/>
              </a:solidFill>
              <a:effectLst/>
              <a:uLnTx/>
              <a:uFillTx/>
              <a:latin typeface="Arial"/>
              <a:ea typeface="+mn-ea"/>
              <a:cs typeface="+mn-cs"/>
            </a:endParaRPr>
          </a:p>
        </p:txBody>
      </p:sp>
      <p:cxnSp>
        <p:nvCxnSpPr>
          <p:cNvPr id="53" name="Rak koppling 52">
            <a:extLst>
              <a:ext uri="{FF2B5EF4-FFF2-40B4-BE49-F238E27FC236}">
                <a16:creationId xmlns:a16="http://schemas.microsoft.com/office/drawing/2014/main" id="{3F0AA6BC-EC15-C1BB-6BB2-832028E8D15E}"/>
              </a:ext>
            </a:extLst>
          </p:cNvPr>
          <p:cNvCxnSpPr>
            <a:cxnSpLocks/>
          </p:cNvCxnSpPr>
          <p:nvPr/>
        </p:nvCxnSpPr>
        <p:spPr>
          <a:xfrm>
            <a:off x="3463133" y="1975501"/>
            <a:ext cx="0" cy="28215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omb 27">
            <a:extLst>
              <a:ext uri="{FF2B5EF4-FFF2-40B4-BE49-F238E27FC236}">
                <a16:creationId xmlns:a16="http://schemas.microsoft.com/office/drawing/2014/main" id="{40FB559B-00D9-DDD6-E2B1-CAF6AC428300}"/>
              </a:ext>
            </a:extLst>
          </p:cNvPr>
          <p:cNvSpPr/>
          <p:nvPr/>
        </p:nvSpPr>
        <p:spPr>
          <a:xfrm>
            <a:off x="3324315" y="2158666"/>
            <a:ext cx="282194" cy="247010"/>
          </a:xfrm>
          <a:prstGeom prst="diamond">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500" b="1" i="0" u="none" strike="noStrike" kern="1200" cap="none" spc="0" normalizeH="0" baseline="0" noProof="0">
              <a:ln>
                <a:noFill/>
              </a:ln>
              <a:solidFill>
                <a:prstClr val="white"/>
              </a:solidFill>
              <a:effectLst/>
              <a:uLnTx/>
              <a:uFillTx/>
              <a:latin typeface="Arial"/>
              <a:ea typeface="+mn-ea"/>
              <a:cs typeface="+mn-cs"/>
            </a:endParaRPr>
          </a:p>
        </p:txBody>
      </p:sp>
      <p:sp>
        <p:nvSpPr>
          <p:cNvPr id="77" name="Flödesschema: Process 98">
            <a:extLst>
              <a:ext uri="{FF2B5EF4-FFF2-40B4-BE49-F238E27FC236}">
                <a16:creationId xmlns:a16="http://schemas.microsoft.com/office/drawing/2014/main" id="{D4973395-B8D6-5603-712A-9FE1166D90DF}"/>
              </a:ext>
            </a:extLst>
          </p:cNvPr>
          <p:cNvSpPr/>
          <p:nvPr/>
        </p:nvSpPr>
        <p:spPr>
          <a:xfrm>
            <a:off x="3451311" y="4737142"/>
            <a:ext cx="1455994" cy="270000"/>
          </a:xfrm>
          <a:prstGeom prst="homePlate">
            <a:avLst/>
          </a:prstGeom>
          <a:solidFill>
            <a:schemeClr val="accent3"/>
          </a:solid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srgbClr val="FFFFFF"/>
                </a:solidFill>
                <a:effectLst/>
                <a:uLnTx/>
                <a:uFillTx/>
                <a:latin typeface="Arial"/>
                <a:ea typeface="+mn-ea"/>
                <a:cs typeface="+mn-cs"/>
              </a:rPr>
              <a:t>Ekonomiska stöd</a:t>
            </a:r>
          </a:p>
        </p:txBody>
      </p:sp>
      <p:sp>
        <p:nvSpPr>
          <p:cNvPr id="86" name="Rektangel 85">
            <a:extLst>
              <a:ext uri="{FF2B5EF4-FFF2-40B4-BE49-F238E27FC236}">
                <a16:creationId xmlns:a16="http://schemas.microsoft.com/office/drawing/2014/main" id="{895F7D88-EAF7-C29B-27B3-46DF8E47CAC0}"/>
              </a:ext>
            </a:extLst>
          </p:cNvPr>
          <p:cNvSpPr/>
          <p:nvPr/>
        </p:nvSpPr>
        <p:spPr>
          <a:xfrm>
            <a:off x="9370912" y="4471123"/>
            <a:ext cx="216000" cy="216000"/>
          </a:xfrm>
          <a:prstGeom prst="rect">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FFFFFF"/>
              </a:solidFill>
              <a:effectLst/>
              <a:uLnTx/>
              <a:uFillTx/>
              <a:latin typeface="Arial"/>
              <a:ea typeface="+mn-ea"/>
              <a:cs typeface="Arial"/>
            </a:endParaRPr>
          </a:p>
        </p:txBody>
      </p:sp>
      <p:sp>
        <p:nvSpPr>
          <p:cNvPr id="88" name="textruta 87">
            <a:extLst>
              <a:ext uri="{FF2B5EF4-FFF2-40B4-BE49-F238E27FC236}">
                <a16:creationId xmlns:a16="http://schemas.microsoft.com/office/drawing/2014/main" id="{6220AC63-048C-8934-E3F5-E7D08CC3B2CD}"/>
              </a:ext>
            </a:extLst>
          </p:cNvPr>
          <p:cNvSpPr txBox="1"/>
          <p:nvPr/>
        </p:nvSpPr>
        <p:spPr>
          <a:xfrm>
            <a:off x="9647992" y="4468129"/>
            <a:ext cx="2468941" cy="36933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prstClr val="black"/>
                </a:solidFill>
                <a:effectLst/>
                <a:uLnTx/>
                <a:uFillTx/>
                <a:latin typeface="Arial"/>
                <a:ea typeface="+mn-ea"/>
                <a:cs typeface="Arial" panose="020B0604020202020204" pitchFamily="34" charset="0"/>
              </a:rPr>
              <a:t>U</a:t>
            </a:r>
            <a:r>
              <a:rPr kumimoji="0" lang="sv-SE" sz="800" b="0" i="0" u="none" strike="noStrike" kern="1200" cap="none" spc="0" normalizeH="0" baseline="0" noProof="0" err="1">
                <a:ln>
                  <a:noFill/>
                </a:ln>
                <a:solidFill>
                  <a:prstClr val="black"/>
                </a:solidFill>
                <a:effectLst/>
                <a:uLnTx/>
                <a:uFillTx/>
                <a:latin typeface="Arial"/>
                <a:ea typeface="+mn-ea"/>
                <a:cs typeface="Arial" panose="020B0604020202020204" pitchFamily="34" charset="0"/>
              </a:rPr>
              <a:t>tbildning</a:t>
            </a:r>
            <a:r>
              <a:rPr kumimoji="0" lang="sv-SE" sz="800" b="0" i="0" u="none" strike="noStrike" kern="1200" cap="none" spc="0" normalizeH="0" baseline="0" noProof="0">
                <a:ln>
                  <a:noFill/>
                </a:ln>
                <a:solidFill>
                  <a:prstClr val="black"/>
                </a:solidFill>
                <a:effectLst/>
                <a:uLnTx/>
                <a:uFillTx/>
                <a:latin typeface="Arial"/>
                <a:ea typeface="+mn-ea"/>
                <a:cs typeface="Arial" panose="020B0604020202020204" pitchFamily="34" charset="0"/>
              </a:rPr>
              <a:t> och införande. RF-SISU D och SF utbildar vidare inom sina respektive organisationer samt föreningar och SDF. </a:t>
            </a:r>
          </a:p>
        </p:txBody>
      </p:sp>
      <p:sp>
        <p:nvSpPr>
          <p:cNvPr id="91" name="Flödesschema: Process 98">
            <a:extLst>
              <a:ext uri="{FF2B5EF4-FFF2-40B4-BE49-F238E27FC236}">
                <a16:creationId xmlns:a16="http://schemas.microsoft.com/office/drawing/2014/main" id="{F79D574F-EE2B-7B00-6B67-EAD4BCBBFC5B}"/>
              </a:ext>
            </a:extLst>
          </p:cNvPr>
          <p:cNvSpPr/>
          <p:nvPr/>
        </p:nvSpPr>
        <p:spPr>
          <a:xfrm>
            <a:off x="5796018" y="5073417"/>
            <a:ext cx="762661" cy="27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srgbClr val="FFFFFF"/>
                </a:solidFill>
                <a:effectLst/>
                <a:uLnTx/>
                <a:uFillTx/>
                <a:latin typeface="Arial"/>
                <a:ea typeface="+mn-ea"/>
                <a:cs typeface="+mn-cs"/>
              </a:rPr>
              <a:t>Folkbildning</a:t>
            </a:r>
          </a:p>
        </p:txBody>
      </p:sp>
      <p:grpSp>
        <p:nvGrpSpPr>
          <p:cNvPr id="44" name="Grupp 43">
            <a:extLst>
              <a:ext uri="{FF2B5EF4-FFF2-40B4-BE49-F238E27FC236}">
                <a16:creationId xmlns:a16="http://schemas.microsoft.com/office/drawing/2014/main" id="{A13FB8E2-5C3C-5AEC-A6A2-1667CF83F2FF}"/>
              </a:ext>
            </a:extLst>
          </p:cNvPr>
          <p:cNvGrpSpPr/>
          <p:nvPr/>
        </p:nvGrpSpPr>
        <p:grpSpPr>
          <a:xfrm>
            <a:off x="6469958" y="4232750"/>
            <a:ext cx="2291496" cy="432195"/>
            <a:chOff x="6469958" y="4232750"/>
            <a:chExt cx="2291496" cy="432195"/>
          </a:xfrm>
        </p:grpSpPr>
        <p:sp>
          <p:nvSpPr>
            <p:cNvPr id="51" name="Arrow: Chevron 10">
              <a:extLst>
                <a:ext uri="{FF2B5EF4-FFF2-40B4-BE49-F238E27FC236}">
                  <a16:creationId xmlns:a16="http://schemas.microsoft.com/office/drawing/2014/main" id="{8199D4BA-EF65-9730-D2B6-EBC397226F0A}"/>
                </a:ext>
              </a:extLst>
            </p:cNvPr>
            <p:cNvSpPr/>
            <p:nvPr/>
          </p:nvSpPr>
          <p:spPr>
            <a:xfrm>
              <a:off x="6469958" y="4232750"/>
              <a:ext cx="2099173" cy="2700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err="1">
                  <a:ln>
                    <a:noFill/>
                  </a:ln>
                  <a:solidFill>
                    <a:prstClr val="white"/>
                  </a:solidFill>
                  <a:effectLst/>
                  <a:uLnTx/>
                  <a:uFillTx/>
                  <a:latin typeface="Arial"/>
                  <a:ea typeface="+mn-ea"/>
                  <a:cs typeface="+mn-cs"/>
                </a:rPr>
                <a:t>Fortsatt</a:t>
              </a:r>
              <a:r>
                <a:rPr kumimoji="0" lang="en-US" sz="800" b="1" i="0" u="none" strike="noStrike" kern="1200" cap="none" spc="0" normalizeH="0" baseline="0" noProof="0">
                  <a:ln>
                    <a:noFill/>
                  </a:ln>
                  <a:solidFill>
                    <a:prstClr val="white"/>
                  </a:solidFill>
                  <a:effectLst/>
                  <a:uLnTx/>
                  <a:uFillTx/>
                  <a:latin typeface="Arial"/>
                  <a:ea typeface="+mn-ea"/>
                  <a:cs typeface="+mn-cs"/>
                </a:rPr>
                <a:t> </a:t>
              </a:r>
              <a:r>
                <a:rPr kumimoji="0" lang="en-US" sz="800" b="1" i="0" u="none" strike="noStrike" kern="1200" cap="none" spc="0" normalizeH="0" baseline="0" noProof="0" err="1">
                  <a:ln>
                    <a:noFill/>
                  </a:ln>
                  <a:solidFill>
                    <a:prstClr val="white"/>
                  </a:solidFill>
                  <a:effectLst/>
                  <a:uLnTx/>
                  <a:uFillTx/>
                  <a:latin typeface="Arial"/>
                  <a:ea typeface="+mn-ea"/>
                  <a:cs typeface="+mn-cs"/>
                </a:rPr>
                <a:t>utveckling</a:t>
              </a:r>
              <a:endParaRPr kumimoji="0" lang="sv-SE" sz="800" b="0" i="0" u="none" strike="noStrike" kern="1200" cap="none" spc="0" normalizeH="0" baseline="0" noProof="0">
                <a:ln>
                  <a:noFill/>
                </a:ln>
                <a:solidFill>
                  <a:prstClr val="white"/>
                </a:solidFill>
                <a:effectLst/>
                <a:uLnTx/>
                <a:uFillTx/>
                <a:latin typeface="Arial"/>
                <a:ea typeface="+mn-ea"/>
                <a:cs typeface="+mn-cs"/>
              </a:endParaRPr>
            </a:p>
          </p:txBody>
        </p:sp>
        <p:cxnSp>
          <p:nvCxnSpPr>
            <p:cNvPr id="99" name="Rak koppling 98">
              <a:extLst>
                <a:ext uri="{FF2B5EF4-FFF2-40B4-BE49-F238E27FC236}">
                  <a16:creationId xmlns:a16="http://schemas.microsoft.com/office/drawing/2014/main" id="{6315E9B8-B5D1-66BB-FFE7-E0177A57D86D}"/>
                </a:ext>
              </a:extLst>
            </p:cNvPr>
            <p:cNvCxnSpPr>
              <a:cxnSpLocks/>
            </p:cNvCxnSpPr>
            <p:nvPr/>
          </p:nvCxnSpPr>
          <p:spPr>
            <a:xfrm>
              <a:off x="8620357" y="4237830"/>
              <a:ext cx="0" cy="21755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omb 27">
              <a:extLst>
                <a:ext uri="{FF2B5EF4-FFF2-40B4-BE49-F238E27FC236}">
                  <a16:creationId xmlns:a16="http://schemas.microsoft.com/office/drawing/2014/main" id="{48806B13-A159-DF83-3A26-8D1F4E5E5EDB}"/>
                </a:ext>
              </a:extLst>
            </p:cNvPr>
            <p:cNvSpPr/>
            <p:nvPr/>
          </p:nvSpPr>
          <p:spPr>
            <a:xfrm>
              <a:off x="8479260" y="4392928"/>
              <a:ext cx="282194" cy="272017"/>
            </a:xfrm>
            <a:prstGeom prst="diamond">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500" b="1" i="0" u="none" strike="noStrike" kern="1200" cap="none" spc="0" normalizeH="0" baseline="0" noProof="0">
                <a:ln>
                  <a:noFill/>
                </a:ln>
                <a:solidFill>
                  <a:prstClr val="white"/>
                </a:solidFill>
                <a:effectLst/>
                <a:uLnTx/>
                <a:uFillTx/>
                <a:latin typeface="Arial"/>
                <a:ea typeface="+mn-ea"/>
                <a:cs typeface="+mn-cs"/>
              </a:endParaRPr>
            </a:p>
          </p:txBody>
        </p:sp>
      </p:grpSp>
      <p:sp>
        <p:nvSpPr>
          <p:cNvPr id="112" name="Rektangel 111">
            <a:extLst>
              <a:ext uri="{FF2B5EF4-FFF2-40B4-BE49-F238E27FC236}">
                <a16:creationId xmlns:a16="http://schemas.microsoft.com/office/drawing/2014/main" id="{E574EE4E-7625-5002-7230-AFC34E3E4EAF}"/>
              </a:ext>
            </a:extLst>
          </p:cNvPr>
          <p:cNvSpPr/>
          <p:nvPr/>
        </p:nvSpPr>
        <p:spPr>
          <a:xfrm>
            <a:off x="9372136" y="5617293"/>
            <a:ext cx="216000" cy="216000"/>
          </a:xfrm>
          <a:prstGeom prst="rect">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FFFFFF"/>
              </a:solidFill>
              <a:effectLst/>
              <a:uLnTx/>
              <a:uFillTx/>
              <a:latin typeface="Arial"/>
              <a:ea typeface="+mn-ea"/>
              <a:cs typeface="Arial"/>
            </a:endParaRPr>
          </a:p>
        </p:txBody>
      </p:sp>
      <p:sp>
        <p:nvSpPr>
          <p:cNvPr id="114" name="textruta 113">
            <a:extLst>
              <a:ext uri="{FF2B5EF4-FFF2-40B4-BE49-F238E27FC236}">
                <a16:creationId xmlns:a16="http://schemas.microsoft.com/office/drawing/2014/main" id="{2E56153F-3AF0-6F68-D593-7CB5E7A6B48F}"/>
              </a:ext>
            </a:extLst>
          </p:cNvPr>
          <p:cNvSpPr txBox="1"/>
          <p:nvPr/>
        </p:nvSpPr>
        <p:spPr>
          <a:xfrm>
            <a:off x="9663562" y="5625122"/>
            <a:ext cx="2431601" cy="1123384"/>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err="1">
                <a:ln>
                  <a:noFill/>
                </a:ln>
                <a:solidFill>
                  <a:prstClr val="black"/>
                </a:solidFill>
                <a:effectLst/>
                <a:uLnTx/>
                <a:uFillTx/>
                <a:latin typeface="Arial"/>
                <a:ea typeface="+mn-ea"/>
                <a:cs typeface="Arial"/>
              </a:rPr>
              <a:t>IdrottOnline</a:t>
            </a:r>
          </a:p>
          <a:p>
            <a:pPr marL="180975" marR="0" lvl="0" indent="-18097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sz="800" b="0" i="0" u="none" strike="noStrike" kern="1200" cap="none" spc="0" normalizeH="0" baseline="0" noProof="0">
                <a:ln>
                  <a:noFill/>
                </a:ln>
                <a:solidFill>
                  <a:prstClr val="black"/>
                </a:solidFill>
                <a:effectLst/>
                <a:uLnTx/>
                <a:uFillTx/>
                <a:latin typeface="Arial"/>
                <a:ea typeface="+mn-ea"/>
                <a:cs typeface="Arial"/>
              </a:rPr>
              <a:t>15 jan. Slutrapportering folkbildning. (RF-SISU D)</a:t>
            </a:r>
          </a:p>
          <a:p>
            <a:pPr marL="180975" marR="0" lvl="0" indent="-18097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sz="800" b="0" i="0" u="none" strike="noStrike" kern="1200" cap="none" spc="0" normalizeH="0" baseline="0" noProof="0">
                <a:ln>
                  <a:noFill/>
                </a:ln>
                <a:solidFill>
                  <a:prstClr val="black"/>
                </a:solidFill>
                <a:effectLst/>
                <a:uLnTx/>
                <a:uFillTx/>
                <a:latin typeface="Arial"/>
                <a:ea typeface="+mn-ea"/>
                <a:cs typeface="Arial"/>
              </a:rPr>
              <a:t>31 jan. Sista datum för återrapportering av Projektstöd IF 2024-2025 (Anläggning undantaget)</a:t>
            </a:r>
          </a:p>
          <a:p>
            <a:pPr marL="180975" marR="0" lvl="0" indent="-18097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sz="800" b="0" i="0" u="none" strike="noStrike" kern="1200" cap="none" spc="0" normalizeH="0" baseline="0" noProof="0">
                <a:ln>
                  <a:noFill/>
                </a:ln>
                <a:solidFill>
                  <a:prstClr val="black"/>
                </a:solidFill>
                <a:effectLst/>
                <a:uLnTx/>
                <a:uFillTx/>
                <a:latin typeface="Arial"/>
                <a:ea typeface="+mn-ea"/>
                <a:cs typeface="Arial"/>
              </a:rPr>
              <a:t>25 feb. Sista inlämning LOK-stöd. (IF)</a:t>
            </a:r>
          </a:p>
          <a:p>
            <a:pPr marL="180975" marR="0" lvl="0" indent="-18097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sz="800" b="0" i="0" u="none" strike="noStrike" kern="1200" cap="none" spc="0" normalizeH="0" baseline="0" noProof="0">
                <a:ln>
                  <a:noFill/>
                </a:ln>
                <a:solidFill>
                  <a:prstClr val="black"/>
                </a:solidFill>
                <a:effectLst/>
                <a:uLnTx/>
                <a:uFillTx/>
                <a:latin typeface="Arial"/>
                <a:ea typeface="+mn-ea"/>
                <a:cs typeface="Arial"/>
              </a:rPr>
              <a:t>1 mars. Slutrapportering utbildning SF. (SF)</a:t>
            </a:r>
            <a:br>
              <a:rPr kumimoji="0" lang="sv-SE" sz="800" b="0" i="0" u="none" strike="noStrike" kern="1200" cap="none" spc="0" normalizeH="0" baseline="0" noProof="0">
                <a:ln>
                  <a:noFill/>
                </a:ln>
                <a:solidFill>
                  <a:prstClr val="black"/>
                </a:solidFill>
                <a:effectLst/>
                <a:uLnTx/>
                <a:uFillTx/>
                <a:latin typeface="Arial"/>
                <a:ea typeface="+mn-ea"/>
                <a:cs typeface="Arial"/>
              </a:rPr>
            </a:br>
            <a:r>
              <a:rPr kumimoji="0" lang="sv-SE" sz="800" b="0" i="0" u="none" strike="noStrike" kern="1200" cap="none" spc="0" normalizeH="0" baseline="0" noProof="0">
                <a:ln>
                  <a:noFill/>
                </a:ln>
                <a:solidFill>
                  <a:prstClr val="black"/>
                </a:solidFill>
                <a:effectLst/>
                <a:uLnTx/>
                <a:uFillTx/>
                <a:latin typeface="Arial"/>
                <a:ea typeface="+mn-ea"/>
                <a:cs typeface="Arial"/>
              </a:rPr>
              <a:t>1 mars. Sista återrapportering av Projektstöd IF</a:t>
            </a:r>
            <a:br>
              <a:rPr kumimoji="0" lang="sv-SE" sz="800" b="0" i="0" u="none" strike="noStrike" kern="1200" cap="none" spc="0" normalizeH="0" baseline="0" noProof="0">
                <a:ln>
                  <a:noFill/>
                </a:ln>
                <a:solidFill>
                  <a:prstClr val="black"/>
                </a:solidFill>
                <a:effectLst/>
                <a:uLnTx/>
                <a:uFillTx/>
                <a:latin typeface="Arial"/>
                <a:ea typeface="+mn-ea"/>
                <a:cs typeface="Arial"/>
              </a:rPr>
            </a:br>
            <a:r>
              <a:rPr kumimoji="0" lang="sv-SE" sz="800" b="0" i="0" u="none" strike="noStrike" kern="1200" cap="none" spc="0" normalizeH="0" baseline="0" noProof="0">
                <a:ln>
                  <a:noFill/>
                </a:ln>
                <a:solidFill>
                  <a:prstClr val="black"/>
                </a:solidFill>
                <a:effectLst/>
                <a:uLnTx/>
                <a:uFillTx/>
                <a:latin typeface="Arial"/>
                <a:ea typeface="+mn-ea"/>
                <a:cs typeface="Arial"/>
              </a:rPr>
              <a:t>(RF-SISU D och SF)</a:t>
            </a:r>
            <a:endParaRPr kumimoji="0" lang="sv-SE" sz="800" b="0" i="0" u="none" strike="noStrike" kern="1200" cap="none" spc="0" normalizeH="0" baseline="0" noProof="0">
              <a:ln>
                <a:noFill/>
              </a:ln>
              <a:solidFill>
                <a:prstClr val="black"/>
              </a:solidFill>
              <a:effectLst/>
              <a:uLnTx/>
              <a:uFillTx/>
              <a:latin typeface="Arial"/>
              <a:ea typeface="+mn-ea"/>
              <a:cs typeface="Arial" panose="020B0604020202020204" pitchFamily="34" charset="0"/>
            </a:endParaRPr>
          </a:p>
        </p:txBody>
      </p:sp>
      <p:sp>
        <p:nvSpPr>
          <p:cNvPr id="4" name="textruta 3">
            <a:extLst>
              <a:ext uri="{FF2B5EF4-FFF2-40B4-BE49-F238E27FC236}">
                <a16:creationId xmlns:a16="http://schemas.microsoft.com/office/drawing/2014/main" id="{985393C1-C2DE-0D23-7D7A-90F6784D113D}"/>
              </a:ext>
            </a:extLst>
          </p:cNvPr>
          <p:cNvSpPr txBox="1"/>
          <p:nvPr/>
        </p:nvSpPr>
        <p:spPr>
          <a:xfrm>
            <a:off x="5280344" y="6462150"/>
            <a:ext cx="1904470"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prstClr val="white"/>
                </a:solidFill>
                <a:effectLst/>
                <a:uLnTx/>
                <a:uFillTx/>
                <a:latin typeface="Arial"/>
                <a:ea typeface="+mn-ea"/>
                <a:cs typeface="Arial" panose="020B0604020202020204" pitchFamily="34" charset="0"/>
              </a:rPr>
              <a:t>IdrottOnline stängs ner</a:t>
            </a:r>
            <a:endParaRPr kumimoji="0" lang="sv-SE" sz="900" b="1" i="0" u="none" strike="noStrike" kern="1200" cap="none" spc="0" normalizeH="0" baseline="0" noProof="0">
              <a:ln>
                <a:noFill/>
              </a:ln>
              <a:solidFill>
                <a:prstClr val="white"/>
              </a:solidFill>
              <a:effectLst/>
              <a:uLnTx/>
              <a:uFillTx/>
              <a:latin typeface="Arial"/>
              <a:ea typeface="+mn-ea"/>
              <a:cs typeface="+mn-cs"/>
            </a:endParaRPr>
          </a:p>
        </p:txBody>
      </p:sp>
      <p:sp>
        <p:nvSpPr>
          <p:cNvPr id="12" name="Rektangel 11">
            <a:extLst>
              <a:ext uri="{FF2B5EF4-FFF2-40B4-BE49-F238E27FC236}">
                <a16:creationId xmlns:a16="http://schemas.microsoft.com/office/drawing/2014/main" id="{7F010592-B14C-0897-57B8-0B928AD7F6F4}"/>
              </a:ext>
            </a:extLst>
          </p:cNvPr>
          <p:cNvSpPr/>
          <p:nvPr/>
        </p:nvSpPr>
        <p:spPr>
          <a:xfrm>
            <a:off x="9370912" y="4136830"/>
            <a:ext cx="216000" cy="216000"/>
          </a:xfrm>
          <a:prstGeom prst="rect">
            <a:avLst/>
          </a:prstGeom>
          <a:solidFill>
            <a:schemeClr val="accent3"/>
          </a:solidFill>
          <a:ln w="15875">
            <a:noFill/>
            <a:prstDash val="dash"/>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FFFFFF"/>
              </a:solidFill>
              <a:effectLst/>
              <a:uLnTx/>
              <a:uFillTx/>
              <a:latin typeface="Arial"/>
              <a:ea typeface="+mn-ea"/>
              <a:cs typeface="Arial"/>
            </a:endParaRPr>
          </a:p>
        </p:txBody>
      </p:sp>
      <p:sp>
        <p:nvSpPr>
          <p:cNvPr id="13" name="Rectangle 27">
            <a:extLst>
              <a:ext uri="{FF2B5EF4-FFF2-40B4-BE49-F238E27FC236}">
                <a16:creationId xmlns:a16="http://schemas.microsoft.com/office/drawing/2014/main" id="{F3295DB8-5AAE-9176-7DE2-09D32C06EBE5}"/>
              </a:ext>
            </a:extLst>
          </p:cNvPr>
          <p:cNvSpPr/>
          <p:nvPr/>
        </p:nvSpPr>
        <p:spPr>
          <a:xfrm>
            <a:off x="9663563" y="4151344"/>
            <a:ext cx="2453370" cy="2765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prstClr val="black"/>
                </a:solidFill>
                <a:effectLst/>
                <a:uLnTx/>
                <a:uFillTx/>
                <a:latin typeface="Arial"/>
                <a:ea typeface="+mn-ea"/>
                <a:cs typeface="Arial"/>
              </a:rPr>
              <a:t>RF ansvarar för u</a:t>
            </a:r>
            <a:r>
              <a:rPr kumimoji="0" lang="sv-SE" sz="800" b="0" i="0" u="none" strike="noStrike" kern="1200" cap="none" spc="0" normalizeH="0" baseline="0" noProof="0" err="1">
                <a:ln>
                  <a:noFill/>
                </a:ln>
                <a:solidFill>
                  <a:prstClr val="black"/>
                </a:solidFill>
                <a:effectLst/>
                <a:uLnTx/>
                <a:uFillTx/>
                <a:latin typeface="Arial"/>
                <a:ea typeface="+mn-ea"/>
                <a:cs typeface="Arial"/>
              </a:rPr>
              <a:t>tbildning</a:t>
            </a:r>
            <a:r>
              <a:rPr kumimoji="0" lang="sv-SE" sz="800" b="0" i="0" u="none" strike="noStrike" kern="1200" cap="none" spc="0" normalizeH="0" baseline="0" noProof="0">
                <a:ln>
                  <a:noFill/>
                </a:ln>
                <a:solidFill>
                  <a:prstClr val="black"/>
                </a:solidFill>
                <a:effectLst/>
                <a:uLnTx/>
                <a:uFillTx/>
                <a:latin typeface="Arial"/>
                <a:ea typeface="+mn-ea"/>
                <a:cs typeface="Arial"/>
              </a:rPr>
              <a:t> och införande mot </a:t>
            </a:r>
            <a:br>
              <a:rPr kumimoji="0" lang="sv-SE" sz="800" b="0" i="0" u="none" strike="noStrike" kern="1200" cap="none" spc="0" normalizeH="0" baseline="0" noProof="0">
                <a:ln>
                  <a:noFill/>
                </a:ln>
                <a:solidFill>
                  <a:prstClr val="black"/>
                </a:solidFill>
                <a:effectLst/>
                <a:uLnTx/>
                <a:uFillTx/>
                <a:latin typeface="Arial"/>
                <a:ea typeface="+mn-ea"/>
                <a:cs typeface="Arial"/>
              </a:rPr>
            </a:br>
            <a:r>
              <a:rPr kumimoji="0" lang="sv-SE" sz="800" b="0" i="0" u="none" strike="noStrike" kern="1200" cap="none" spc="0" normalizeH="0" baseline="0" noProof="0">
                <a:ln>
                  <a:noFill/>
                </a:ln>
                <a:solidFill>
                  <a:prstClr val="black"/>
                </a:solidFill>
                <a:effectLst/>
                <a:uLnTx/>
                <a:uFillTx/>
                <a:latin typeface="Arial"/>
                <a:ea typeface="+mn-ea"/>
                <a:cs typeface="Arial"/>
              </a:rPr>
              <a:t>RF-SISU D, SF, RF och SISU Idrottsutbildarna. </a:t>
            </a:r>
          </a:p>
        </p:txBody>
      </p:sp>
      <p:sp>
        <p:nvSpPr>
          <p:cNvPr id="28" name="Flödesschema: Process 98">
            <a:extLst>
              <a:ext uri="{FF2B5EF4-FFF2-40B4-BE49-F238E27FC236}">
                <a16:creationId xmlns:a16="http://schemas.microsoft.com/office/drawing/2014/main" id="{04264389-2C74-8096-677B-EAC497D7B747}"/>
              </a:ext>
            </a:extLst>
          </p:cNvPr>
          <p:cNvSpPr/>
          <p:nvPr/>
        </p:nvSpPr>
        <p:spPr>
          <a:xfrm>
            <a:off x="5798178" y="5397016"/>
            <a:ext cx="762661" cy="27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srgbClr val="FFFFFF"/>
                </a:solidFill>
                <a:effectLst/>
                <a:uLnTx/>
                <a:uFillTx/>
                <a:latin typeface="Arial"/>
                <a:ea typeface="+mn-ea"/>
                <a:cs typeface="+mn-cs"/>
              </a:rPr>
              <a:t>LOK-stöd</a:t>
            </a:r>
          </a:p>
        </p:txBody>
      </p:sp>
      <p:sp>
        <p:nvSpPr>
          <p:cNvPr id="31" name="Flödesschema: Process 98">
            <a:extLst>
              <a:ext uri="{FF2B5EF4-FFF2-40B4-BE49-F238E27FC236}">
                <a16:creationId xmlns:a16="http://schemas.microsoft.com/office/drawing/2014/main" id="{5AB7BAFA-820C-F481-60A2-F30B05A4C241}"/>
              </a:ext>
            </a:extLst>
          </p:cNvPr>
          <p:cNvSpPr/>
          <p:nvPr/>
        </p:nvSpPr>
        <p:spPr>
          <a:xfrm>
            <a:off x="5804147" y="5716052"/>
            <a:ext cx="762661" cy="27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srgbClr val="FFFFFF"/>
                </a:solidFill>
                <a:effectLst/>
                <a:uLnTx/>
                <a:uFillTx/>
                <a:latin typeface="Arial"/>
                <a:ea typeface="+mn-ea"/>
                <a:cs typeface="+mn-cs"/>
              </a:rPr>
              <a:t>Register</a:t>
            </a:r>
          </a:p>
        </p:txBody>
      </p:sp>
      <p:sp>
        <p:nvSpPr>
          <p:cNvPr id="36" name="Flödesschema: Process 98">
            <a:extLst>
              <a:ext uri="{FF2B5EF4-FFF2-40B4-BE49-F238E27FC236}">
                <a16:creationId xmlns:a16="http://schemas.microsoft.com/office/drawing/2014/main" id="{F1279284-8BE5-C019-66B5-DA4754439231}"/>
              </a:ext>
            </a:extLst>
          </p:cNvPr>
          <p:cNvSpPr/>
          <p:nvPr/>
        </p:nvSpPr>
        <p:spPr>
          <a:xfrm>
            <a:off x="6541766" y="6039187"/>
            <a:ext cx="762661" cy="27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srgbClr val="FFFFFF"/>
                </a:solidFill>
                <a:effectLst/>
                <a:uLnTx/>
                <a:uFillTx/>
                <a:latin typeface="Arial"/>
                <a:ea typeface="+mn-ea"/>
                <a:cs typeface="+mn-cs"/>
              </a:rPr>
              <a:t>Analys</a:t>
            </a:r>
          </a:p>
        </p:txBody>
      </p:sp>
      <p:sp>
        <p:nvSpPr>
          <p:cNvPr id="5" name="textruta 4">
            <a:extLst>
              <a:ext uri="{FF2B5EF4-FFF2-40B4-BE49-F238E27FC236}">
                <a16:creationId xmlns:a16="http://schemas.microsoft.com/office/drawing/2014/main" id="{2887A4D9-7F7B-4541-3CFC-52539E4AE31B}"/>
              </a:ext>
            </a:extLst>
          </p:cNvPr>
          <p:cNvSpPr txBox="1"/>
          <p:nvPr/>
        </p:nvSpPr>
        <p:spPr>
          <a:xfrm>
            <a:off x="9656306" y="3828520"/>
            <a:ext cx="2174576" cy="12311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prstClr val="black"/>
                </a:solidFill>
                <a:effectLst/>
                <a:uLnTx/>
                <a:uFillTx/>
                <a:latin typeface="Arial"/>
                <a:ea typeface="+mn-ea"/>
                <a:cs typeface="Arial"/>
              </a:rPr>
              <a:t>Utveckling av tjänst. Alla målgrupper.</a:t>
            </a:r>
            <a:endParaRPr kumimoji="0" lang="sv-SE" sz="800" b="0" i="0" u="none" strike="noStrike" kern="1200" cap="none" spc="0" normalizeH="0" baseline="0" noProof="0">
              <a:ln>
                <a:noFill/>
              </a:ln>
              <a:solidFill>
                <a:prstClr val="black"/>
              </a:solidFill>
              <a:effectLst/>
              <a:uLnTx/>
              <a:uFillTx/>
              <a:latin typeface="Arial"/>
              <a:ea typeface="+mn-ea"/>
              <a:cs typeface="Arial" panose="020B0604020202020204" pitchFamily="34" charset="0"/>
            </a:endParaRPr>
          </a:p>
        </p:txBody>
      </p:sp>
      <p:sp>
        <p:nvSpPr>
          <p:cNvPr id="8" name="Romb 27">
            <a:extLst>
              <a:ext uri="{FF2B5EF4-FFF2-40B4-BE49-F238E27FC236}">
                <a16:creationId xmlns:a16="http://schemas.microsoft.com/office/drawing/2014/main" id="{3E6651E6-7B56-1084-F5D7-C581CD9210CA}"/>
              </a:ext>
            </a:extLst>
          </p:cNvPr>
          <p:cNvSpPr/>
          <p:nvPr/>
        </p:nvSpPr>
        <p:spPr>
          <a:xfrm>
            <a:off x="9349273" y="2073521"/>
            <a:ext cx="282194" cy="272017"/>
          </a:xfrm>
          <a:prstGeom prst="diamond">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Förbudstecken 18">
            <a:extLst>
              <a:ext uri="{FF2B5EF4-FFF2-40B4-BE49-F238E27FC236}">
                <a16:creationId xmlns:a16="http://schemas.microsoft.com/office/drawing/2014/main" id="{D0642769-1B68-58BB-3E26-37E406392925}"/>
              </a:ext>
            </a:extLst>
          </p:cNvPr>
          <p:cNvSpPr/>
          <p:nvPr/>
        </p:nvSpPr>
        <p:spPr>
          <a:xfrm>
            <a:off x="6789770" y="6449723"/>
            <a:ext cx="292828" cy="292962"/>
          </a:xfrm>
          <a:prstGeom prst="noSmoking">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Rektangel 24">
            <a:extLst>
              <a:ext uri="{FF2B5EF4-FFF2-40B4-BE49-F238E27FC236}">
                <a16:creationId xmlns:a16="http://schemas.microsoft.com/office/drawing/2014/main" id="{9FF4CB77-7ADE-B3E1-9E7E-51773455553D}"/>
              </a:ext>
            </a:extLst>
          </p:cNvPr>
          <p:cNvSpPr/>
          <p:nvPr/>
        </p:nvSpPr>
        <p:spPr>
          <a:xfrm>
            <a:off x="9370912" y="3131440"/>
            <a:ext cx="216000" cy="216000"/>
          </a:xfrm>
          <a:prstGeom prst="rect">
            <a:avLst/>
          </a:prstGeom>
          <a:solidFill>
            <a:schemeClr val="accent2"/>
          </a:solidFill>
          <a:ln w="15875">
            <a:solidFill>
              <a:schemeClr val="tx1"/>
            </a:solidFill>
            <a:prstDash val="dash"/>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FFFFFF"/>
              </a:solidFill>
              <a:effectLst/>
              <a:uLnTx/>
              <a:uFillTx/>
              <a:latin typeface="Arial"/>
              <a:ea typeface="+mn-ea"/>
              <a:cs typeface="Arial"/>
            </a:endParaRPr>
          </a:p>
        </p:txBody>
      </p:sp>
      <p:sp>
        <p:nvSpPr>
          <p:cNvPr id="37" name="textruta 36">
            <a:extLst>
              <a:ext uri="{FF2B5EF4-FFF2-40B4-BE49-F238E27FC236}">
                <a16:creationId xmlns:a16="http://schemas.microsoft.com/office/drawing/2014/main" id="{8028DDBB-F87D-4C5C-C47D-938E0A31BF99}"/>
              </a:ext>
            </a:extLst>
          </p:cNvPr>
          <p:cNvSpPr txBox="1"/>
          <p:nvPr/>
        </p:nvSpPr>
        <p:spPr>
          <a:xfrm>
            <a:off x="9663563" y="3110924"/>
            <a:ext cx="2174576" cy="12311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prstClr val="black"/>
                </a:solidFill>
                <a:effectLst/>
                <a:uLnTx/>
                <a:uFillTx/>
                <a:latin typeface="Arial"/>
                <a:ea typeface="+mn-ea"/>
                <a:cs typeface="Arial"/>
              </a:rPr>
              <a:t>Utveckling av tjänst. RF-SISU D, SF och RF.</a:t>
            </a:r>
            <a:endParaRPr kumimoji="0" lang="sv-SE" sz="800" b="0" i="0" u="none" strike="noStrike" kern="1200" cap="none" spc="0" normalizeH="0" baseline="0" noProof="0">
              <a:ln>
                <a:noFill/>
              </a:ln>
              <a:solidFill>
                <a:prstClr val="black"/>
              </a:solidFill>
              <a:effectLst/>
              <a:uLnTx/>
              <a:uFillTx/>
              <a:latin typeface="Arial"/>
              <a:ea typeface="+mn-ea"/>
              <a:cs typeface="Arial" panose="020B0604020202020204" pitchFamily="34" charset="0"/>
            </a:endParaRPr>
          </a:p>
        </p:txBody>
      </p:sp>
      <p:sp>
        <p:nvSpPr>
          <p:cNvPr id="15" name="Pil: sparr 14">
            <a:extLst>
              <a:ext uri="{FF2B5EF4-FFF2-40B4-BE49-F238E27FC236}">
                <a16:creationId xmlns:a16="http://schemas.microsoft.com/office/drawing/2014/main" id="{5A8279CE-A20B-5E7D-CF5B-95AD666AB057}"/>
              </a:ext>
            </a:extLst>
          </p:cNvPr>
          <p:cNvSpPr/>
          <p:nvPr/>
        </p:nvSpPr>
        <p:spPr>
          <a:xfrm>
            <a:off x="6485131" y="5076192"/>
            <a:ext cx="2097460" cy="270000"/>
          </a:xfrm>
          <a:prstGeom prst="chevron">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srgbClr val="FFFFFF"/>
                </a:solidFill>
                <a:effectLst/>
                <a:uLnTx/>
                <a:uFillTx/>
                <a:latin typeface="Arial"/>
                <a:ea typeface="+mn-ea"/>
                <a:cs typeface="+mn-cs"/>
              </a:rPr>
              <a:t>Folkbildning</a:t>
            </a:r>
          </a:p>
        </p:txBody>
      </p:sp>
      <p:sp>
        <p:nvSpPr>
          <p:cNvPr id="17" name="Pil: sparr 16">
            <a:extLst>
              <a:ext uri="{FF2B5EF4-FFF2-40B4-BE49-F238E27FC236}">
                <a16:creationId xmlns:a16="http://schemas.microsoft.com/office/drawing/2014/main" id="{9D4B69CC-FB26-B8F2-0DF3-9211FAF9E38B}"/>
              </a:ext>
            </a:extLst>
          </p:cNvPr>
          <p:cNvSpPr/>
          <p:nvPr/>
        </p:nvSpPr>
        <p:spPr>
          <a:xfrm>
            <a:off x="8509553" y="5079204"/>
            <a:ext cx="467628" cy="270000"/>
          </a:xfrm>
          <a:prstGeom prst="chevron">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00" b="1" i="0" u="none" strike="noStrike" kern="1200" cap="none" spc="0" normalizeH="0" baseline="0" noProof="0">
              <a:ln>
                <a:noFill/>
              </a:ln>
              <a:solidFill>
                <a:srgbClr val="FFFFFF"/>
              </a:solidFill>
              <a:effectLst/>
              <a:uLnTx/>
              <a:uFillTx/>
              <a:latin typeface="Arial"/>
              <a:ea typeface="+mn-ea"/>
              <a:cs typeface="+mn-cs"/>
            </a:endParaRPr>
          </a:p>
        </p:txBody>
      </p:sp>
      <p:sp>
        <p:nvSpPr>
          <p:cNvPr id="29" name="Pil: sparr 28">
            <a:extLst>
              <a:ext uri="{FF2B5EF4-FFF2-40B4-BE49-F238E27FC236}">
                <a16:creationId xmlns:a16="http://schemas.microsoft.com/office/drawing/2014/main" id="{1AA8110B-EF8C-1079-3D50-744B429E9D1A}"/>
              </a:ext>
            </a:extLst>
          </p:cNvPr>
          <p:cNvSpPr/>
          <p:nvPr/>
        </p:nvSpPr>
        <p:spPr>
          <a:xfrm>
            <a:off x="6487291" y="5399791"/>
            <a:ext cx="2097460" cy="270000"/>
          </a:xfrm>
          <a:prstGeom prst="chevron">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srgbClr val="FFFFFF"/>
                </a:solidFill>
                <a:effectLst/>
                <a:uLnTx/>
                <a:uFillTx/>
                <a:latin typeface="Arial"/>
                <a:ea typeface="+mn-ea"/>
                <a:cs typeface="+mn-cs"/>
              </a:rPr>
              <a:t>LOK-stöd</a:t>
            </a:r>
          </a:p>
        </p:txBody>
      </p:sp>
      <p:sp>
        <p:nvSpPr>
          <p:cNvPr id="30" name="Pil: sparr 29">
            <a:extLst>
              <a:ext uri="{FF2B5EF4-FFF2-40B4-BE49-F238E27FC236}">
                <a16:creationId xmlns:a16="http://schemas.microsoft.com/office/drawing/2014/main" id="{523FA251-5082-C130-1BAD-531F40BA846E}"/>
              </a:ext>
            </a:extLst>
          </p:cNvPr>
          <p:cNvSpPr/>
          <p:nvPr/>
        </p:nvSpPr>
        <p:spPr>
          <a:xfrm>
            <a:off x="8511713" y="5397016"/>
            <a:ext cx="467628" cy="270000"/>
          </a:xfrm>
          <a:prstGeom prst="chevron">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00" b="1" i="0" u="none" strike="noStrike" kern="1200" cap="none" spc="0" normalizeH="0" baseline="0" noProof="0">
              <a:ln>
                <a:noFill/>
              </a:ln>
              <a:solidFill>
                <a:srgbClr val="FFFFFF"/>
              </a:solidFill>
              <a:effectLst/>
              <a:uLnTx/>
              <a:uFillTx/>
              <a:latin typeface="Arial"/>
              <a:ea typeface="+mn-ea"/>
              <a:cs typeface="+mn-cs"/>
            </a:endParaRPr>
          </a:p>
        </p:txBody>
      </p:sp>
      <p:sp>
        <p:nvSpPr>
          <p:cNvPr id="32" name="Pil: sparr 31">
            <a:extLst>
              <a:ext uri="{FF2B5EF4-FFF2-40B4-BE49-F238E27FC236}">
                <a16:creationId xmlns:a16="http://schemas.microsoft.com/office/drawing/2014/main" id="{C1056D22-D807-9A4E-0B16-A5FB36106E0B}"/>
              </a:ext>
            </a:extLst>
          </p:cNvPr>
          <p:cNvSpPr/>
          <p:nvPr/>
        </p:nvSpPr>
        <p:spPr>
          <a:xfrm>
            <a:off x="6493260" y="5718827"/>
            <a:ext cx="2097460" cy="270000"/>
          </a:xfrm>
          <a:prstGeom prst="chevron">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srgbClr val="FFFFFF"/>
                </a:solidFill>
                <a:effectLst/>
                <a:uLnTx/>
                <a:uFillTx/>
                <a:latin typeface="Arial"/>
                <a:ea typeface="+mn-ea"/>
                <a:cs typeface="+mn-cs"/>
              </a:rPr>
              <a:t>Register</a:t>
            </a:r>
          </a:p>
        </p:txBody>
      </p:sp>
      <p:sp>
        <p:nvSpPr>
          <p:cNvPr id="33" name="Pil: sparr 32">
            <a:extLst>
              <a:ext uri="{FF2B5EF4-FFF2-40B4-BE49-F238E27FC236}">
                <a16:creationId xmlns:a16="http://schemas.microsoft.com/office/drawing/2014/main" id="{6DA79318-B0C0-2A53-EAB4-803EFF5285D5}"/>
              </a:ext>
            </a:extLst>
          </p:cNvPr>
          <p:cNvSpPr/>
          <p:nvPr/>
        </p:nvSpPr>
        <p:spPr>
          <a:xfrm>
            <a:off x="8517682" y="5716052"/>
            <a:ext cx="467628" cy="270000"/>
          </a:xfrm>
          <a:prstGeom prst="chevron">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00" b="1" i="0" u="none" strike="noStrike" kern="1200" cap="none" spc="0" normalizeH="0" baseline="0" noProof="0">
              <a:ln>
                <a:noFill/>
              </a:ln>
              <a:solidFill>
                <a:srgbClr val="FFFFFF"/>
              </a:solidFill>
              <a:effectLst/>
              <a:uLnTx/>
              <a:uFillTx/>
              <a:latin typeface="Arial"/>
              <a:ea typeface="+mn-ea"/>
              <a:cs typeface="+mn-cs"/>
            </a:endParaRPr>
          </a:p>
        </p:txBody>
      </p:sp>
      <p:sp>
        <p:nvSpPr>
          <p:cNvPr id="38" name="Pil: sparr 37">
            <a:extLst>
              <a:ext uri="{FF2B5EF4-FFF2-40B4-BE49-F238E27FC236}">
                <a16:creationId xmlns:a16="http://schemas.microsoft.com/office/drawing/2014/main" id="{6232446A-6A6B-BA9C-6C57-331953560286}"/>
              </a:ext>
            </a:extLst>
          </p:cNvPr>
          <p:cNvSpPr/>
          <p:nvPr/>
        </p:nvSpPr>
        <p:spPr>
          <a:xfrm>
            <a:off x="6491499" y="4755792"/>
            <a:ext cx="2097460" cy="270000"/>
          </a:xfrm>
          <a:prstGeom prst="chevron">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srgbClr val="FFFFFF"/>
                </a:solidFill>
                <a:effectLst/>
                <a:uLnTx/>
                <a:uFillTx/>
                <a:latin typeface="Arial"/>
                <a:ea typeface="+mn-ea"/>
                <a:cs typeface="+mn-cs"/>
              </a:rPr>
              <a:t>Ekonomiska stöd</a:t>
            </a:r>
          </a:p>
        </p:txBody>
      </p:sp>
      <p:sp>
        <p:nvSpPr>
          <p:cNvPr id="39" name="Pil: sparr 38">
            <a:extLst>
              <a:ext uri="{FF2B5EF4-FFF2-40B4-BE49-F238E27FC236}">
                <a16:creationId xmlns:a16="http://schemas.microsoft.com/office/drawing/2014/main" id="{B120AEA2-A235-2639-2703-8EED6CDBCA12}"/>
              </a:ext>
            </a:extLst>
          </p:cNvPr>
          <p:cNvSpPr/>
          <p:nvPr/>
        </p:nvSpPr>
        <p:spPr>
          <a:xfrm>
            <a:off x="8515921" y="4756192"/>
            <a:ext cx="467628" cy="270000"/>
          </a:xfrm>
          <a:prstGeom prst="chevron">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00" b="1" i="0" u="none" strike="noStrike" kern="120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21" name="Pennanteckning 20">
                <a:extLst>
                  <a:ext uri="{FF2B5EF4-FFF2-40B4-BE49-F238E27FC236}">
                    <a16:creationId xmlns:a16="http://schemas.microsoft.com/office/drawing/2014/main" id="{9251226A-3BDC-4947-CB2F-5EDAD34B1198}"/>
                  </a:ext>
                </a:extLst>
              </p14:cNvPr>
              <p14:cNvContentPartPr/>
              <p14:nvPr/>
            </p14:nvContentPartPr>
            <p14:xfrm>
              <a:off x="673658" y="-498698"/>
              <a:ext cx="360" cy="360"/>
            </p14:xfrm>
          </p:contentPart>
        </mc:Choice>
        <mc:Fallback xmlns="">
          <p:pic>
            <p:nvPicPr>
              <p:cNvPr id="21" name="Pennanteckning 20">
                <a:extLst>
                  <a:ext uri="{FF2B5EF4-FFF2-40B4-BE49-F238E27FC236}">
                    <a16:creationId xmlns:a16="http://schemas.microsoft.com/office/drawing/2014/main" id="{9251226A-3BDC-4947-CB2F-5EDAD34B1198}"/>
                  </a:ext>
                </a:extLst>
              </p:cNvPr>
              <p:cNvPicPr/>
              <p:nvPr/>
            </p:nvPicPr>
            <p:blipFill>
              <a:blip r:embed="rId4"/>
              <a:stretch>
                <a:fillRect/>
              </a:stretch>
            </p:blipFill>
            <p:spPr>
              <a:xfrm>
                <a:off x="667538" y="-5048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Pennanteckning 22">
                <a:extLst>
                  <a:ext uri="{FF2B5EF4-FFF2-40B4-BE49-F238E27FC236}">
                    <a16:creationId xmlns:a16="http://schemas.microsoft.com/office/drawing/2014/main" id="{34D7D3DF-C4DB-FAB1-F63C-A3E54FB17FE5}"/>
                  </a:ext>
                </a:extLst>
              </p14:cNvPr>
              <p14:cNvContentPartPr/>
              <p14:nvPr/>
            </p14:nvContentPartPr>
            <p14:xfrm>
              <a:off x="307538" y="-876338"/>
              <a:ext cx="360" cy="2520"/>
            </p14:xfrm>
          </p:contentPart>
        </mc:Choice>
        <mc:Fallback xmlns="">
          <p:pic>
            <p:nvPicPr>
              <p:cNvPr id="23" name="Pennanteckning 22">
                <a:extLst>
                  <a:ext uri="{FF2B5EF4-FFF2-40B4-BE49-F238E27FC236}">
                    <a16:creationId xmlns:a16="http://schemas.microsoft.com/office/drawing/2014/main" id="{34D7D3DF-C4DB-FAB1-F63C-A3E54FB17FE5}"/>
                  </a:ext>
                </a:extLst>
              </p:cNvPr>
              <p:cNvPicPr/>
              <p:nvPr/>
            </p:nvPicPr>
            <p:blipFill>
              <a:blip r:embed="rId6"/>
              <a:stretch>
                <a:fillRect/>
              </a:stretch>
            </p:blipFill>
            <p:spPr>
              <a:xfrm>
                <a:off x="301418" y="-882458"/>
                <a:ext cx="12600" cy="14760"/>
              </a:xfrm>
              <a:prstGeom prst="rect">
                <a:avLst/>
              </a:prstGeom>
            </p:spPr>
          </p:pic>
        </mc:Fallback>
      </mc:AlternateContent>
      <p:grpSp>
        <p:nvGrpSpPr>
          <p:cNvPr id="42" name="Grupp 41">
            <a:extLst>
              <a:ext uri="{FF2B5EF4-FFF2-40B4-BE49-F238E27FC236}">
                <a16:creationId xmlns:a16="http://schemas.microsoft.com/office/drawing/2014/main" id="{43A0662C-4223-63B2-7510-1F1248166CFE}"/>
              </a:ext>
            </a:extLst>
          </p:cNvPr>
          <p:cNvGrpSpPr/>
          <p:nvPr/>
        </p:nvGrpSpPr>
        <p:grpSpPr>
          <a:xfrm>
            <a:off x="881613" y="2486370"/>
            <a:ext cx="5795912" cy="1677286"/>
            <a:chOff x="881613" y="2486370"/>
            <a:chExt cx="5795912" cy="1677286"/>
          </a:xfrm>
        </p:grpSpPr>
        <p:sp>
          <p:nvSpPr>
            <p:cNvPr id="49" name="Arrow: Chevron 10">
              <a:extLst>
                <a:ext uri="{FF2B5EF4-FFF2-40B4-BE49-F238E27FC236}">
                  <a16:creationId xmlns:a16="http://schemas.microsoft.com/office/drawing/2014/main" id="{9802D548-0473-055B-0BEF-5C32A4A358EE}"/>
                </a:ext>
              </a:extLst>
            </p:cNvPr>
            <p:cNvSpPr/>
            <p:nvPr/>
          </p:nvSpPr>
          <p:spPr>
            <a:xfrm>
              <a:off x="881614" y="3113105"/>
              <a:ext cx="5603518" cy="2700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srgbClr val="FFFFFF"/>
                  </a:solidFill>
                  <a:effectLst/>
                  <a:uLnTx/>
                  <a:uFillTx/>
                  <a:latin typeface="Arial"/>
                  <a:ea typeface="+mn-ea"/>
                  <a:cs typeface="Arial"/>
                </a:rPr>
                <a:t>LOK-stöd</a:t>
              </a:r>
              <a:endParaRPr kumimoji="0" lang="en-US" sz="800" b="0" i="0" u="none" strike="noStrike" kern="1200" cap="none" spc="0" normalizeH="0" baseline="0" noProof="0">
                <a:ln>
                  <a:noFill/>
                </a:ln>
                <a:solidFill>
                  <a:prstClr val="white"/>
                </a:solidFill>
                <a:effectLst/>
                <a:uLnTx/>
                <a:uFillTx/>
                <a:latin typeface="Arial"/>
                <a:ea typeface="+mn-ea"/>
                <a:cs typeface="+mn-cs"/>
              </a:endParaRPr>
            </a:p>
          </p:txBody>
        </p:sp>
        <p:cxnSp>
          <p:nvCxnSpPr>
            <p:cNvPr id="71" name="Rak koppling 70">
              <a:extLst>
                <a:ext uri="{FF2B5EF4-FFF2-40B4-BE49-F238E27FC236}">
                  <a16:creationId xmlns:a16="http://schemas.microsoft.com/office/drawing/2014/main" id="{6420EB50-22B7-8608-E0FC-828C5205C98E}"/>
                </a:ext>
              </a:extLst>
            </p:cNvPr>
            <p:cNvCxnSpPr>
              <a:cxnSpLocks/>
            </p:cNvCxnSpPr>
            <p:nvPr/>
          </p:nvCxnSpPr>
          <p:spPr>
            <a:xfrm>
              <a:off x="6543685" y="2486370"/>
              <a:ext cx="0" cy="15412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omb 27">
              <a:extLst>
                <a:ext uri="{FF2B5EF4-FFF2-40B4-BE49-F238E27FC236}">
                  <a16:creationId xmlns:a16="http://schemas.microsoft.com/office/drawing/2014/main" id="{66CB5078-D945-73D7-8A44-6B8680552FC9}"/>
                </a:ext>
              </a:extLst>
            </p:cNvPr>
            <p:cNvSpPr/>
            <p:nvPr/>
          </p:nvSpPr>
          <p:spPr>
            <a:xfrm>
              <a:off x="6395331" y="3891639"/>
              <a:ext cx="282194" cy="272017"/>
            </a:xfrm>
            <a:prstGeom prst="diamond">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500" b="1" i="0" u="none" strike="noStrike" kern="1200" cap="none" spc="0" normalizeH="0" baseline="0" noProof="0">
                <a:ln>
                  <a:noFill/>
                </a:ln>
                <a:solidFill>
                  <a:prstClr val="white"/>
                </a:solidFill>
                <a:effectLst/>
                <a:uLnTx/>
                <a:uFillTx/>
                <a:latin typeface="Arial"/>
                <a:ea typeface="+mn-ea"/>
                <a:cs typeface="+mn-cs"/>
              </a:endParaRPr>
            </a:p>
          </p:txBody>
        </p:sp>
        <p:sp>
          <p:nvSpPr>
            <p:cNvPr id="75" name="Arrow: Chevron 10">
              <a:extLst>
                <a:ext uri="{FF2B5EF4-FFF2-40B4-BE49-F238E27FC236}">
                  <a16:creationId xmlns:a16="http://schemas.microsoft.com/office/drawing/2014/main" id="{B55F19E3-11AA-5377-29D0-410366C1D673}"/>
                </a:ext>
              </a:extLst>
            </p:cNvPr>
            <p:cNvSpPr/>
            <p:nvPr/>
          </p:nvSpPr>
          <p:spPr>
            <a:xfrm>
              <a:off x="881614" y="2801473"/>
              <a:ext cx="5603518" cy="2700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srgbClr val="FFFFFF"/>
                  </a:solidFill>
                  <a:effectLst/>
                  <a:uLnTx/>
                  <a:uFillTx/>
                  <a:latin typeface="Arial"/>
                  <a:ea typeface="+mn-ea"/>
                  <a:cs typeface="Arial"/>
                </a:rPr>
                <a:t>Folkbildning</a:t>
              </a:r>
              <a:endParaRPr kumimoji="0" lang="en-US" sz="800" b="0" i="0" u="none" strike="noStrike" kern="1200" cap="none" spc="0" normalizeH="0" baseline="0" noProof="0">
                <a:ln>
                  <a:noFill/>
                </a:ln>
                <a:solidFill>
                  <a:prstClr val="white"/>
                </a:solidFill>
                <a:effectLst/>
                <a:uLnTx/>
                <a:uFillTx/>
                <a:latin typeface="Arial"/>
                <a:ea typeface="+mn-ea"/>
                <a:cs typeface="+mn-cs"/>
              </a:endParaRPr>
            </a:p>
          </p:txBody>
        </p:sp>
        <p:sp>
          <p:nvSpPr>
            <p:cNvPr id="76" name="Arrow: Chevron 10">
              <a:extLst>
                <a:ext uri="{FF2B5EF4-FFF2-40B4-BE49-F238E27FC236}">
                  <a16:creationId xmlns:a16="http://schemas.microsoft.com/office/drawing/2014/main" id="{A508E77F-5315-F77C-6E10-B5A0E483B19B}"/>
                </a:ext>
              </a:extLst>
            </p:cNvPr>
            <p:cNvSpPr/>
            <p:nvPr/>
          </p:nvSpPr>
          <p:spPr>
            <a:xfrm>
              <a:off x="881613" y="3422821"/>
              <a:ext cx="5603518" cy="2700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srgbClr val="FFFFFF"/>
                  </a:solidFill>
                  <a:effectLst/>
                  <a:uLnTx/>
                  <a:uFillTx/>
                  <a:latin typeface="Arial"/>
                  <a:ea typeface="+mn-ea"/>
                  <a:cs typeface="Arial"/>
                </a:rPr>
                <a:t>Registret</a:t>
              </a:r>
              <a:endParaRPr kumimoji="0" lang="en-US" sz="800" b="0" i="0" u="none" strike="noStrike" kern="1200" cap="none" spc="0" normalizeH="0" baseline="0" noProof="0">
                <a:ln>
                  <a:noFill/>
                </a:ln>
                <a:solidFill>
                  <a:prstClr val="white"/>
                </a:solidFill>
                <a:effectLst/>
                <a:uLnTx/>
                <a:uFillTx/>
                <a:latin typeface="Arial"/>
                <a:ea typeface="+mn-ea"/>
                <a:cs typeface="+mn-cs"/>
              </a:endParaRPr>
            </a:p>
          </p:txBody>
        </p:sp>
        <p:sp>
          <p:nvSpPr>
            <p:cNvPr id="20" name="Arrow: Chevron 10">
              <a:extLst>
                <a:ext uri="{FF2B5EF4-FFF2-40B4-BE49-F238E27FC236}">
                  <a16:creationId xmlns:a16="http://schemas.microsoft.com/office/drawing/2014/main" id="{324D8A23-1955-F689-5C18-B2B12955C8F1}"/>
                </a:ext>
              </a:extLst>
            </p:cNvPr>
            <p:cNvSpPr/>
            <p:nvPr/>
          </p:nvSpPr>
          <p:spPr>
            <a:xfrm>
              <a:off x="3468830" y="2489841"/>
              <a:ext cx="2998204" cy="2700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srgbClr val="FFFFFF"/>
                  </a:solidFill>
                  <a:effectLst/>
                  <a:uLnTx/>
                  <a:uFillTx/>
                  <a:latin typeface="Arial"/>
                  <a:ea typeface="+mn-ea"/>
                  <a:cs typeface="Arial"/>
                </a:rPr>
                <a:t>Ekonomiska stöd</a:t>
              </a:r>
              <a:endParaRPr kumimoji="0" lang="sv-SE" sz="800" b="0" i="0" u="none" strike="noStrike" kern="1200" cap="none" spc="0" normalizeH="0" baseline="0" noProof="0">
                <a:ln>
                  <a:noFill/>
                </a:ln>
                <a:solidFill>
                  <a:prstClr val="white"/>
                </a:solidFill>
                <a:effectLst/>
                <a:uLnTx/>
                <a:uFillTx/>
                <a:latin typeface="Arial"/>
                <a:ea typeface="+mn-ea"/>
                <a:cs typeface="+mn-cs"/>
              </a:endParaRPr>
            </a:p>
          </p:txBody>
        </p:sp>
        <p:sp>
          <p:nvSpPr>
            <p:cNvPr id="40" name="Arrow: Chevron 10">
              <a:extLst>
                <a:ext uri="{FF2B5EF4-FFF2-40B4-BE49-F238E27FC236}">
                  <a16:creationId xmlns:a16="http://schemas.microsoft.com/office/drawing/2014/main" id="{E2C1AABC-1C68-161E-520A-612E1BE0683D}"/>
                </a:ext>
              </a:extLst>
            </p:cNvPr>
            <p:cNvSpPr/>
            <p:nvPr/>
          </p:nvSpPr>
          <p:spPr>
            <a:xfrm>
              <a:off x="887981" y="3732897"/>
              <a:ext cx="5603518" cy="2700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srgbClr val="FFFFFF"/>
                  </a:solidFill>
                  <a:effectLst/>
                  <a:uLnTx/>
                  <a:uFillTx/>
                  <a:latin typeface="Arial"/>
                  <a:ea typeface="+mn-ea"/>
                  <a:cs typeface="Arial"/>
                </a:rPr>
                <a:t>Analys</a:t>
              </a:r>
              <a:endParaRPr kumimoji="0" lang="en-US" sz="800" b="0" i="0" u="none" strike="noStrike" kern="1200" cap="none" spc="0" normalizeH="0" baseline="0" noProof="0">
                <a:ln>
                  <a:noFill/>
                </a:ln>
                <a:solidFill>
                  <a:prstClr val="white"/>
                </a:solidFill>
                <a:effectLst/>
                <a:uLnTx/>
                <a:uFillTx/>
                <a:latin typeface="Arial"/>
                <a:ea typeface="+mn-ea"/>
                <a:cs typeface="+mn-cs"/>
              </a:endParaRPr>
            </a:p>
          </p:txBody>
        </p:sp>
      </p:grpSp>
      <p:sp>
        <p:nvSpPr>
          <p:cNvPr id="45" name="textruta 44">
            <a:extLst>
              <a:ext uri="{FF2B5EF4-FFF2-40B4-BE49-F238E27FC236}">
                <a16:creationId xmlns:a16="http://schemas.microsoft.com/office/drawing/2014/main" id="{363064F4-83C1-1D41-4549-2DC9A2A43471}"/>
              </a:ext>
            </a:extLst>
          </p:cNvPr>
          <p:cNvSpPr txBox="1"/>
          <p:nvPr/>
        </p:nvSpPr>
        <p:spPr>
          <a:xfrm>
            <a:off x="9641792" y="2474069"/>
            <a:ext cx="2453369" cy="246221"/>
          </a:xfrm>
          <a:prstGeom prst="rect">
            <a:avLst/>
          </a:prstGeom>
          <a:noFill/>
        </p:spPr>
        <p:txBody>
          <a:bodyPr wrap="square" lIns="0" tIns="0" rIns="0" bIns="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sz="800" b="0" i="0" u="none" strike="noStrike" kern="1200" cap="none" spc="0" normalizeH="0" baseline="0" noProof="0">
                <a:ln>
                  <a:noFill/>
                </a:ln>
                <a:solidFill>
                  <a:prstClr val="black"/>
                </a:solidFill>
                <a:effectLst/>
                <a:uLnTx/>
                <a:uFillTx/>
                <a:latin typeface="Arial"/>
                <a:ea typeface="+mn-ea"/>
                <a:cs typeface="+mn-cs"/>
              </a:rPr>
              <a:t>Idrottsarenan för alla målgrupper - Andra halvan av mars 2026</a:t>
            </a:r>
            <a:endParaRPr kumimoji="0" lang="sv-SE" sz="800" b="0" i="0" u="none" strike="noStrike" kern="1200" cap="none" spc="0" normalizeH="0" baseline="0" noProof="0">
              <a:ln>
                <a:noFill/>
              </a:ln>
              <a:solidFill>
                <a:prstClr val="black"/>
              </a:solidFill>
              <a:effectLst/>
              <a:uLnTx/>
              <a:uFillTx/>
              <a:latin typeface="Arial"/>
              <a:ea typeface="+mn-ea"/>
              <a:cs typeface="Arial"/>
            </a:endParaRPr>
          </a:p>
        </p:txBody>
      </p:sp>
      <p:sp>
        <p:nvSpPr>
          <p:cNvPr id="46" name="textruta 45">
            <a:extLst>
              <a:ext uri="{FF2B5EF4-FFF2-40B4-BE49-F238E27FC236}">
                <a16:creationId xmlns:a16="http://schemas.microsoft.com/office/drawing/2014/main" id="{98791DC1-7C7D-E699-605E-A1A667D75335}"/>
              </a:ext>
            </a:extLst>
          </p:cNvPr>
          <p:cNvSpPr txBox="1"/>
          <p:nvPr/>
        </p:nvSpPr>
        <p:spPr>
          <a:xfrm>
            <a:off x="9646733" y="2726700"/>
            <a:ext cx="2448428" cy="123111"/>
          </a:xfrm>
          <a:prstGeom prst="rect">
            <a:avLst/>
          </a:prstGeom>
          <a:noFill/>
        </p:spPr>
        <p:txBody>
          <a:bodyPr wrap="square" lIns="0" tIns="0" rIns="0" bIns="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sz="800" b="0" i="0" u="none" strike="noStrike" kern="1200" cap="none" spc="0" normalizeH="0" baseline="0" noProof="0">
                <a:ln>
                  <a:noFill/>
                </a:ln>
                <a:solidFill>
                  <a:prstClr val="black"/>
                </a:solidFill>
                <a:effectLst/>
                <a:uLnTx/>
                <a:uFillTx/>
                <a:latin typeface="Arial"/>
                <a:ea typeface="+mn-ea"/>
                <a:cs typeface="+mn-cs"/>
              </a:rPr>
              <a:t>Ytterligare funktionalitet - Början juni 2026 </a:t>
            </a:r>
            <a:endParaRPr kumimoji="0" lang="sv-SE" sz="800" b="0" i="0" u="none" strike="noStrike" kern="1200" cap="none" spc="0" normalizeH="0" baseline="0" noProof="0">
              <a:ln>
                <a:noFill/>
              </a:ln>
              <a:solidFill>
                <a:srgbClr val="FF0000"/>
              </a:solidFill>
              <a:effectLst/>
              <a:uLnTx/>
              <a:uFillTx/>
              <a:latin typeface="Arial"/>
              <a:ea typeface="+mn-ea"/>
              <a:cs typeface="+mn-cs"/>
            </a:endParaRPr>
          </a:p>
        </p:txBody>
      </p:sp>
      <p:sp>
        <p:nvSpPr>
          <p:cNvPr id="3" name="textruta 2">
            <a:extLst>
              <a:ext uri="{FF2B5EF4-FFF2-40B4-BE49-F238E27FC236}">
                <a16:creationId xmlns:a16="http://schemas.microsoft.com/office/drawing/2014/main" id="{E9886FA1-FD70-2B34-CCFA-3EE7B0D72FB4}"/>
              </a:ext>
            </a:extLst>
          </p:cNvPr>
          <p:cNvSpPr txBox="1"/>
          <p:nvPr/>
        </p:nvSpPr>
        <p:spPr>
          <a:xfrm>
            <a:off x="15906" y="39760"/>
            <a:ext cx="139039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B2B2B2"/>
                </a:solidFill>
                <a:effectLst/>
                <a:uLnTx/>
                <a:uFillTx/>
                <a:latin typeface="Arial"/>
                <a:ea typeface="+mn-ea"/>
                <a:cs typeface="+mn-cs"/>
              </a:rPr>
              <a:t>Uppdaterad 2025-09-15</a:t>
            </a:r>
          </a:p>
        </p:txBody>
      </p:sp>
    </p:spTree>
    <p:extLst>
      <p:ext uri="{BB962C8B-B14F-4D97-AF65-F5344CB8AC3E}">
        <p14:creationId xmlns:p14="http://schemas.microsoft.com/office/powerpoint/2010/main" val="99809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500"/>
                                        <p:tgtEl>
                                          <p:spTgt spid="7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500"/>
                                        <p:tgtEl>
                                          <p:spTgt spid="8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500"/>
                                        <p:tgtEl>
                                          <p:spTgt spid="9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500"/>
                                        <p:tgtEl>
                                          <p:spTgt spid="1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500"/>
                                        <p:tgtEl>
                                          <p:spTgt spid="1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fade">
                                      <p:cBhvr>
                                        <p:cTn id="108" dur="500"/>
                                        <p:tgtEl>
                                          <p:spTgt spid="46"/>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12"/>
                                        </p:tgtEl>
                                        <p:attrNameLst>
                                          <p:attrName>style.visibility</p:attrName>
                                        </p:attrNameLst>
                                      </p:cBhvr>
                                      <p:to>
                                        <p:strVal val="visible"/>
                                      </p:to>
                                    </p:set>
                                    <p:animEffect transition="in" filter="fade">
                                      <p:cBhvr>
                                        <p:cTn id="113" dur="500"/>
                                        <p:tgtEl>
                                          <p:spTgt spid="11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14"/>
                                        </p:tgtEl>
                                        <p:attrNameLst>
                                          <p:attrName>style.visibility</p:attrName>
                                        </p:attrNameLst>
                                      </p:cBhvr>
                                      <p:to>
                                        <p:strVal val="visible"/>
                                      </p:to>
                                    </p:set>
                                    <p:animEffect transition="in" filter="fade">
                                      <p:cBhvr>
                                        <p:cTn id="116" dur="500"/>
                                        <p:tgtEl>
                                          <p:spTgt spid="11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fade">
                                      <p:cBhvr>
                                        <p:cTn id="119" dur="500"/>
                                        <p:tgtEl>
                                          <p:spTgt spid="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fade">
                                      <p:cBhvr>
                                        <p:cTn id="122" dur="500"/>
                                        <p:tgtEl>
                                          <p:spTgt spid="19"/>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fade">
                                      <p:cBhvr>
                                        <p:cTn id="1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7" grpId="0"/>
      <p:bldP spid="34" grpId="0"/>
      <p:bldP spid="35" grpId="0" animBg="1"/>
      <p:bldP spid="24" grpId="0" animBg="1"/>
      <p:bldP spid="59" grpId="0" animBg="1"/>
      <p:bldP spid="77" grpId="0" animBg="1"/>
      <p:bldP spid="86" grpId="0" animBg="1"/>
      <p:bldP spid="88" grpId="0"/>
      <p:bldP spid="91" grpId="0" animBg="1"/>
      <p:bldP spid="112" grpId="0" animBg="1"/>
      <p:bldP spid="114" grpId="0"/>
      <p:bldP spid="4" grpId="0"/>
      <p:bldP spid="12" grpId="0" animBg="1"/>
      <p:bldP spid="13" grpId="0"/>
      <p:bldP spid="28" grpId="0" animBg="1"/>
      <p:bldP spid="31" grpId="0" animBg="1"/>
      <p:bldP spid="36" grpId="0" animBg="1"/>
      <p:bldP spid="5" grpId="0"/>
      <p:bldP spid="8" grpId="0" animBg="1"/>
      <p:bldP spid="19" grpId="0" animBg="1"/>
      <p:bldP spid="25" grpId="0" animBg="1"/>
      <p:bldP spid="37" grpId="0"/>
      <p:bldP spid="15" grpId="0" animBg="1"/>
      <p:bldP spid="17" grpId="0" animBg="1"/>
      <p:bldP spid="29" grpId="0" animBg="1"/>
      <p:bldP spid="30" grpId="0" animBg="1"/>
      <p:bldP spid="32" grpId="0" animBg="1"/>
      <p:bldP spid="33" grpId="0" animBg="1"/>
      <p:bldP spid="38" grpId="0" animBg="1"/>
      <p:bldP spid="39" grpId="0" animBg="1"/>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B7B4E-D15E-B5B2-04D9-CAE4669262E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D6B7FAA-EC3B-3FB6-0224-E613A2AE895D}"/>
              </a:ext>
            </a:extLst>
          </p:cNvPr>
          <p:cNvSpPr>
            <a:spLocks noGrp="1"/>
          </p:cNvSpPr>
          <p:nvPr>
            <p:ph type="title" idx="4294967295"/>
          </p:nvPr>
        </p:nvSpPr>
        <p:spPr>
          <a:xfrm>
            <a:off x="537043" y="108879"/>
            <a:ext cx="5184775" cy="1038225"/>
          </a:xfrm>
        </p:spPr>
        <p:txBody>
          <a:bodyPr/>
          <a:lstStyle/>
          <a:p>
            <a:r>
              <a:rPr lang="sv-SE" dirty="0"/>
              <a:t>Om RF-SISU Skåne</a:t>
            </a:r>
          </a:p>
        </p:txBody>
      </p:sp>
      <p:sp>
        <p:nvSpPr>
          <p:cNvPr id="3" name="Platshållare för innehåll 2">
            <a:extLst>
              <a:ext uri="{FF2B5EF4-FFF2-40B4-BE49-F238E27FC236}">
                <a16:creationId xmlns:a16="http://schemas.microsoft.com/office/drawing/2014/main" id="{A3A55C9F-1FF3-B35B-64F6-B5C43285F405}"/>
              </a:ext>
            </a:extLst>
          </p:cNvPr>
          <p:cNvSpPr>
            <a:spLocks noGrp="1"/>
          </p:cNvSpPr>
          <p:nvPr>
            <p:ph idx="4294967295"/>
          </p:nvPr>
        </p:nvSpPr>
        <p:spPr>
          <a:xfrm>
            <a:off x="646778" y="1527002"/>
            <a:ext cx="5364163" cy="4265342"/>
          </a:xfrm>
        </p:spPr>
        <p:txBody>
          <a:bodyPr/>
          <a:lstStyle/>
          <a:p>
            <a:r>
              <a:rPr lang="sv-SE" dirty="0"/>
              <a:t>Är Riksidrottsförbundets och SISU Idrottsutbildarnas regionala företrädare</a:t>
            </a:r>
          </a:p>
          <a:p>
            <a:r>
              <a:rPr lang="sv-SE" dirty="0"/>
              <a:t>Samordnar, stödjer och företräder och skapar möjligheter för den skånska idrottsrörelsens utveckling</a:t>
            </a:r>
          </a:p>
          <a:p>
            <a:r>
              <a:rPr lang="sv-SE" dirty="0"/>
              <a:t>Är den skånska idrottsrörelsens studie- och utbildningsorganisation</a:t>
            </a:r>
          </a:p>
          <a:p>
            <a:r>
              <a:rPr lang="sv-SE" dirty="0"/>
              <a:t>Kontor i Malmö, Helsingborg, Kristianstad och Ystad</a:t>
            </a:r>
          </a:p>
          <a:p>
            <a:r>
              <a:rPr lang="sv-SE" dirty="0"/>
              <a:t>Vi krokar arm med alla specialidrottsförbund!</a:t>
            </a:r>
          </a:p>
        </p:txBody>
      </p:sp>
      <p:pic>
        <p:nvPicPr>
          <p:cNvPr id="5" name="Platshållare för innehåll 11">
            <a:extLst>
              <a:ext uri="{FF2B5EF4-FFF2-40B4-BE49-F238E27FC236}">
                <a16:creationId xmlns:a16="http://schemas.microsoft.com/office/drawing/2014/main" id="{6830C7E0-27EE-21F9-EF4F-0190795D0161}"/>
              </a:ext>
            </a:extLst>
          </p:cNvPr>
          <p:cNvPicPr>
            <a:picLocks noChangeAspect="1"/>
          </p:cNvPicPr>
          <p:nvPr/>
        </p:nvPicPr>
        <p:blipFill>
          <a:blip r:embed="rId2"/>
          <a:stretch>
            <a:fillRect/>
          </a:stretch>
        </p:blipFill>
        <p:spPr>
          <a:xfrm>
            <a:off x="6629807" y="1387467"/>
            <a:ext cx="4576909" cy="1890048"/>
          </a:xfrm>
          <a:prstGeom prst="rect">
            <a:avLst/>
          </a:prstGeom>
        </p:spPr>
      </p:pic>
      <p:pic>
        <p:nvPicPr>
          <p:cNvPr id="10" name="Bild 9" descr="Högerpil med hel fyllning">
            <a:extLst>
              <a:ext uri="{FF2B5EF4-FFF2-40B4-BE49-F238E27FC236}">
                <a16:creationId xmlns:a16="http://schemas.microsoft.com/office/drawing/2014/main" id="{8DFF4312-4517-15FF-E08D-479FE7AC8B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92019">
            <a:off x="5936512" y="5289697"/>
            <a:ext cx="620233" cy="788276"/>
          </a:xfrm>
          <a:prstGeom prst="rect">
            <a:avLst/>
          </a:prstGeom>
        </p:spPr>
      </p:pic>
      <p:pic>
        <p:nvPicPr>
          <p:cNvPr id="11" name="Bild 10" descr="Högerpil med hel fyllning">
            <a:extLst>
              <a:ext uri="{FF2B5EF4-FFF2-40B4-BE49-F238E27FC236}">
                <a16:creationId xmlns:a16="http://schemas.microsoft.com/office/drawing/2014/main" id="{F79840AC-DE29-4DA4-F1DA-D5982E52D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388983">
            <a:off x="5893981" y="4758068"/>
            <a:ext cx="620233" cy="788276"/>
          </a:xfrm>
          <a:prstGeom prst="rect">
            <a:avLst/>
          </a:prstGeom>
        </p:spPr>
      </p:pic>
      <p:pic>
        <p:nvPicPr>
          <p:cNvPr id="7" name="Bildobjekt 6" descr="En bild som visar text, symbol, Teckensnitt, logotyp&#10;&#10;AI-genererat innehåll kan vara felaktigt.">
            <a:extLst>
              <a:ext uri="{FF2B5EF4-FFF2-40B4-BE49-F238E27FC236}">
                <a16:creationId xmlns:a16="http://schemas.microsoft.com/office/drawing/2014/main" id="{C7A4EFB6-FFEF-4353-EA8C-D375F86231F1}"/>
              </a:ext>
            </a:extLst>
          </p:cNvPr>
          <p:cNvPicPr>
            <a:picLocks noChangeAspect="1"/>
          </p:cNvPicPr>
          <p:nvPr/>
        </p:nvPicPr>
        <p:blipFill>
          <a:blip r:embed="rId5"/>
          <a:stretch>
            <a:fillRect/>
          </a:stretch>
        </p:blipFill>
        <p:spPr>
          <a:xfrm>
            <a:off x="6924336" y="4650829"/>
            <a:ext cx="969066" cy="1384088"/>
          </a:xfrm>
          <a:prstGeom prst="rect">
            <a:avLst/>
          </a:prstGeom>
        </p:spPr>
      </p:pic>
    </p:spTree>
    <p:extLst>
      <p:ext uri="{BB962C8B-B14F-4D97-AF65-F5344CB8AC3E}">
        <p14:creationId xmlns:p14="http://schemas.microsoft.com/office/powerpoint/2010/main" val="2559939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A50A3-8DC8-3ED6-2D94-90EFD7E5889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64EBAD-6342-B73E-02B3-AE56D4449E90}"/>
              </a:ext>
            </a:extLst>
          </p:cNvPr>
          <p:cNvSpPr>
            <a:spLocks noGrp="1"/>
          </p:cNvSpPr>
          <p:nvPr>
            <p:ph type="ctrTitle"/>
          </p:nvPr>
        </p:nvSpPr>
        <p:spPr>
          <a:xfrm>
            <a:off x="261093" y="2139351"/>
            <a:ext cx="8882907" cy="2441274"/>
          </a:xfrm>
        </p:spPr>
        <p:txBody>
          <a:bodyPr>
            <a:normAutofit fontScale="90000"/>
          </a:bodyPr>
          <a:lstStyle/>
          <a:p>
            <a:r>
              <a:rPr lang="sv-SE" sz="6700" dirty="0"/>
              <a:t>Strategi 2035</a:t>
            </a:r>
            <a:br>
              <a:rPr lang="sv-SE" sz="6700" dirty="0"/>
            </a:br>
            <a:br>
              <a:rPr lang="sv-SE" sz="6700" dirty="0"/>
            </a:br>
            <a:r>
              <a:rPr lang="sv-SE" sz="2700" dirty="0"/>
              <a:t>Vart vi som idrottsrörelse vill vara om 10 år </a:t>
            </a:r>
            <a:br>
              <a:rPr lang="sv-SE" sz="2700" dirty="0"/>
            </a:br>
            <a:br>
              <a:rPr lang="sv-SE" sz="2700" dirty="0"/>
            </a:br>
            <a:r>
              <a:rPr lang="sv-SE" sz="2700" dirty="0"/>
              <a:t>Filmen ger en tydlig och inspirerande bild av framtiden för svensk idrott</a:t>
            </a:r>
            <a:br>
              <a:rPr lang="sv-SE" sz="2700" dirty="0"/>
            </a:br>
            <a:br>
              <a:rPr lang="sv-SE" sz="9600" dirty="0"/>
            </a:br>
            <a:endParaRPr lang="sv-SE" sz="3100" dirty="0"/>
          </a:p>
        </p:txBody>
      </p:sp>
    </p:spTree>
    <p:extLst>
      <p:ext uri="{BB962C8B-B14F-4D97-AF65-F5344CB8AC3E}">
        <p14:creationId xmlns:p14="http://schemas.microsoft.com/office/powerpoint/2010/main" val="1095097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2F57AE-9208-A0A4-804D-07D428A13285}"/>
              </a:ext>
            </a:extLst>
          </p:cNvPr>
          <p:cNvSpPr>
            <a:spLocks noGrp="1"/>
          </p:cNvSpPr>
          <p:nvPr>
            <p:ph type="title"/>
          </p:nvPr>
        </p:nvSpPr>
        <p:spPr/>
        <p:txBody>
          <a:bodyPr/>
          <a:lstStyle/>
          <a:p>
            <a:endParaRPr lang="sv-SE"/>
          </a:p>
        </p:txBody>
      </p:sp>
      <p:sp>
        <p:nvSpPr>
          <p:cNvPr id="3" name="Platshållare för text 2">
            <a:extLst>
              <a:ext uri="{FF2B5EF4-FFF2-40B4-BE49-F238E27FC236}">
                <a16:creationId xmlns:a16="http://schemas.microsoft.com/office/drawing/2014/main" id="{E81A75F1-862F-4CDA-B3E5-E50EB6A81B5B}"/>
              </a:ext>
            </a:extLst>
          </p:cNvPr>
          <p:cNvSpPr>
            <a:spLocks noGrp="1"/>
          </p:cNvSpPr>
          <p:nvPr>
            <p:ph type="body" sz="quarter" idx="13"/>
          </p:nvPr>
        </p:nvSpPr>
        <p:spPr/>
        <p:txBody>
          <a:bodyPr/>
          <a:lstStyle/>
          <a:p>
            <a:endParaRPr lang="sv-SE"/>
          </a:p>
        </p:txBody>
      </p:sp>
      <p:pic>
        <p:nvPicPr>
          <p:cNvPr id="4" name="Onlinemedia 3" title="Svensk Idrott 2035">
            <a:hlinkClick r:id="" action="ppaction://media"/>
            <a:extLst>
              <a:ext uri="{FF2B5EF4-FFF2-40B4-BE49-F238E27FC236}">
                <a16:creationId xmlns:a16="http://schemas.microsoft.com/office/drawing/2014/main" id="{5DCBBDAD-F92F-E866-8723-08FF89919F82}"/>
              </a:ext>
            </a:extLst>
          </p:cNvPr>
          <p:cNvPicPr>
            <a:picLocks noRot="1" noChangeAspect="1"/>
          </p:cNvPicPr>
          <p:nvPr>
            <a:videoFile r:link="rId1"/>
          </p:nvPr>
        </p:nvPicPr>
        <p:blipFill>
          <a:blip r:embed="rId3"/>
          <a:stretch>
            <a:fillRect/>
          </a:stretch>
        </p:blipFill>
        <p:spPr>
          <a:xfrm>
            <a:off x="0" y="0"/>
            <a:ext cx="12316710" cy="6958940"/>
          </a:xfrm>
          <a:prstGeom prst="rect">
            <a:avLst/>
          </a:prstGeom>
        </p:spPr>
      </p:pic>
    </p:spTree>
    <p:extLst>
      <p:ext uri="{BB962C8B-B14F-4D97-AF65-F5344CB8AC3E}">
        <p14:creationId xmlns:p14="http://schemas.microsoft.com/office/powerpoint/2010/main" val="308240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skärmbild, Teckensnitt, design&#10;&#10;AI-genererat innehåll kan vara felaktigt.">
            <a:extLst>
              <a:ext uri="{FF2B5EF4-FFF2-40B4-BE49-F238E27FC236}">
                <a16:creationId xmlns:a16="http://schemas.microsoft.com/office/drawing/2014/main" id="{CDC494C0-32DD-212B-3236-8B38B2038101}"/>
              </a:ext>
            </a:extLst>
          </p:cNvPr>
          <p:cNvPicPr>
            <a:picLocks noChangeAspect="1"/>
          </p:cNvPicPr>
          <p:nvPr/>
        </p:nvPicPr>
        <p:blipFill>
          <a:blip r:embed="rId3"/>
          <a:stretch>
            <a:fillRect/>
          </a:stretch>
        </p:blipFill>
        <p:spPr>
          <a:xfrm>
            <a:off x="1807028" y="1117563"/>
            <a:ext cx="4002437" cy="3408809"/>
          </a:xfrm>
          <a:prstGeom prst="rect">
            <a:avLst/>
          </a:prstGeom>
        </p:spPr>
      </p:pic>
      <p:sp>
        <p:nvSpPr>
          <p:cNvPr id="9" name="textruta 8">
            <a:extLst>
              <a:ext uri="{FF2B5EF4-FFF2-40B4-BE49-F238E27FC236}">
                <a16:creationId xmlns:a16="http://schemas.microsoft.com/office/drawing/2014/main" id="{2C117E84-2230-4684-45DA-4F4F03B6CDAF}"/>
              </a:ext>
            </a:extLst>
          </p:cNvPr>
          <p:cNvSpPr txBox="1"/>
          <p:nvPr/>
        </p:nvSpPr>
        <p:spPr>
          <a:xfrm>
            <a:off x="7090229" y="1683657"/>
            <a:ext cx="3904342" cy="2308324"/>
          </a:xfrm>
          <a:prstGeom prst="rect">
            <a:avLst/>
          </a:prstGeom>
          <a:noFill/>
        </p:spPr>
        <p:txBody>
          <a:bodyPr wrap="square">
            <a:spAutoFit/>
          </a:bodyPr>
          <a:lstStyle/>
          <a:p>
            <a:r>
              <a:rPr lang="sv-SE" sz="1800" b="0" i="0" kern="1200" dirty="0">
                <a:solidFill>
                  <a:schemeClr val="tx1"/>
                </a:solidFill>
                <a:effectLst/>
                <a:latin typeface="+mn-lt"/>
                <a:ea typeface="+mn-ea"/>
                <a:cs typeface="+mn-cs"/>
              </a:rPr>
              <a:t>Digital lunchföreläsning!</a:t>
            </a:r>
          </a:p>
          <a:p>
            <a:br>
              <a:rPr lang="sv-SE" dirty="0"/>
            </a:br>
            <a:r>
              <a:rPr lang="sv-SE" sz="1800" b="0" i="0" kern="1200" dirty="0">
                <a:solidFill>
                  <a:schemeClr val="tx1"/>
                </a:solidFill>
                <a:effectLst/>
                <a:latin typeface="+mn-lt"/>
                <a:ea typeface="+mn-ea"/>
                <a:cs typeface="+mn-cs"/>
              </a:rPr>
              <a:t>RF-SISU Skåne bjuder in till kostnadsfri föreläsning: </a:t>
            </a:r>
          </a:p>
          <a:p>
            <a:r>
              <a:rPr lang="sv-SE" sz="1800" b="0" i="0" kern="1200" dirty="0">
                <a:solidFill>
                  <a:schemeClr val="tx1"/>
                </a:solidFill>
                <a:effectLst/>
                <a:latin typeface="+mn-lt"/>
                <a:ea typeface="+mn-ea"/>
                <a:cs typeface="+mn-cs"/>
              </a:rPr>
              <a:t>Inför lansering av Idrottsarenan.</a:t>
            </a:r>
            <a:br>
              <a:rPr lang="sv-SE" dirty="0"/>
            </a:br>
            <a:r>
              <a:rPr lang="sv-SE" sz="1800" b="0" i="0" kern="1200" dirty="0">
                <a:solidFill>
                  <a:schemeClr val="tx1"/>
                </a:solidFill>
                <a:effectLst/>
                <a:latin typeface="+mn-lt"/>
                <a:ea typeface="+mn-ea"/>
                <a:cs typeface="+mn-cs"/>
              </a:rPr>
              <a:t>Vi berättar om nuläge, vad ska vi tänka på och vad kan föreningar förhålla sig till</a:t>
            </a:r>
            <a:endParaRPr lang="sv-SE" dirty="0"/>
          </a:p>
        </p:txBody>
      </p:sp>
    </p:spTree>
    <p:extLst>
      <p:ext uri="{BB962C8B-B14F-4D97-AF65-F5344CB8AC3E}">
        <p14:creationId xmlns:p14="http://schemas.microsoft.com/office/powerpoint/2010/main" val="1537077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52315-6495-944F-0003-CECA7AFD29C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53857E8-AB96-E1E7-AF47-FF5982B9F78F}"/>
              </a:ext>
            </a:extLst>
          </p:cNvPr>
          <p:cNvSpPr>
            <a:spLocks noGrp="1"/>
          </p:cNvSpPr>
          <p:nvPr>
            <p:ph type="title"/>
          </p:nvPr>
        </p:nvSpPr>
        <p:spPr>
          <a:xfrm>
            <a:off x="467855" y="-136384"/>
            <a:ext cx="7627219" cy="1031081"/>
          </a:xfrm>
        </p:spPr>
        <p:txBody>
          <a:bodyPr/>
          <a:lstStyle/>
          <a:p>
            <a:pPr algn="ctr"/>
            <a:r>
              <a:rPr lang="sv-SE" sz="2400" dirty="0"/>
              <a:t>              Kontaktpersoner</a:t>
            </a:r>
          </a:p>
        </p:txBody>
      </p:sp>
      <p:sp>
        <p:nvSpPr>
          <p:cNvPr id="3" name="Platshållare för innehåll 2">
            <a:extLst>
              <a:ext uri="{FF2B5EF4-FFF2-40B4-BE49-F238E27FC236}">
                <a16:creationId xmlns:a16="http://schemas.microsoft.com/office/drawing/2014/main" id="{C3D408DB-8933-1028-0026-C5E7D3F69D63}"/>
              </a:ext>
            </a:extLst>
          </p:cNvPr>
          <p:cNvSpPr>
            <a:spLocks noGrp="1"/>
          </p:cNvSpPr>
          <p:nvPr>
            <p:ph idx="1"/>
          </p:nvPr>
        </p:nvSpPr>
        <p:spPr>
          <a:xfrm>
            <a:off x="778933" y="1289304"/>
            <a:ext cx="4428066" cy="1843363"/>
          </a:xfrm>
        </p:spPr>
        <p:txBody>
          <a:bodyPr/>
          <a:lstStyle/>
          <a:p>
            <a:pPr marL="0" indent="0">
              <a:buNone/>
            </a:pPr>
            <a:r>
              <a:rPr lang="sv-SE" sz="1800" b="1" u="sng" dirty="0"/>
              <a:t>Kontor Helsingborg</a:t>
            </a:r>
          </a:p>
          <a:p>
            <a:pPr marL="0" indent="0">
              <a:buNone/>
            </a:pPr>
            <a:r>
              <a:rPr lang="sv-SE" sz="1600" dirty="0">
                <a:effectLst/>
                <a:latin typeface="Calibri" panose="020F0502020204030204" pitchFamily="34" charset="0"/>
                <a:ea typeface="Calibri" panose="020F0502020204030204" pitchFamily="34" charset="0"/>
              </a:rPr>
              <a:t>Svalöv, Bjuv, Båstad, Helsingborg, Landskrona, Ängelholm, Örkelljunga, Åstorp, Höganäs</a:t>
            </a:r>
            <a:endParaRPr lang="sv-SE" sz="1600" dirty="0"/>
          </a:p>
          <a:p>
            <a:pPr marL="0" indent="0">
              <a:buNone/>
            </a:pPr>
            <a:r>
              <a:rPr lang="sv-SE" sz="1600" dirty="0">
                <a:hlinkClick r:id="rId3"/>
              </a:rPr>
              <a:t>andreas.feuk@rfsisu.se</a:t>
            </a:r>
            <a:r>
              <a:rPr lang="sv-SE" sz="1600" dirty="0"/>
              <a:t> 010-476 57 17</a:t>
            </a:r>
          </a:p>
          <a:p>
            <a:pPr marL="0" indent="0">
              <a:buNone/>
            </a:pPr>
            <a:r>
              <a:rPr lang="sv-SE" sz="1600" dirty="0">
                <a:hlinkClick r:id="rId4"/>
              </a:rPr>
              <a:t>Binyam.meles@rfsisu.se</a:t>
            </a:r>
            <a:r>
              <a:rPr lang="sv-SE" sz="1600" dirty="0"/>
              <a:t> 010-476 57 62</a:t>
            </a:r>
          </a:p>
          <a:p>
            <a:pPr marL="0" indent="0">
              <a:buNone/>
            </a:pPr>
            <a:r>
              <a:rPr lang="sv-SE" sz="1600" dirty="0">
                <a:hlinkClick r:id="rId5"/>
              </a:rPr>
              <a:t>Jacob.lager@rfsisu.se</a:t>
            </a:r>
            <a:r>
              <a:rPr lang="sv-SE" sz="1600" dirty="0"/>
              <a:t> 010-476 57 37</a:t>
            </a:r>
          </a:p>
          <a:p>
            <a:pPr marL="0" indent="0">
              <a:buNone/>
            </a:pPr>
            <a:r>
              <a:rPr lang="sv-SE" sz="1600" dirty="0"/>
              <a:t> </a:t>
            </a:r>
          </a:p>
        </p:txBody>
      </p:sp>
      <p:sp>
        <p:nvSpPr>
          <p:cNvPr id="5" name="Platshållare för innehåll 2">
            <a:extLst>
              <a:ext uri="{FF2B5EF4-FFF2-40B4-BE49-F238E27FC236}">
                <a16:creationId xmlns:a16="http://schemas.microsoft.com/office/drawing/2014/main" id="{73B91CD7-65A3-0D70-5892-A4392F90D163}"/>
              </a:ext>
            </a:extLst>
          </p:cNvPr>
          <p:cNvSpPr txBox="1">
            <a:spLocks/>
          </p:cNvSpPr>
          <p:nvPr/>
        </p:nvSpPr>
        <p:spPr>
          <a:xfrm>
            <a:off x="778933" y="4057760"/>
            <a:ext cx="3945467" cy="1905542"/>
          </a:xfrm>
          <a:prstGeom prst="rect">
            <a:avLst/>
          </a:prstGeom>
        </p:spPr>
        <p:txBody>
          <a:bodyPr vert="horz" lIns="0" tIns="0" rIns="0" bIns="0" rtlCol="0">
            <a:no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Tx/>
              <a:buSzTx/>
              <a:buNone/>
              <a:tabLst/>
              <a:defRPr/>
            </a:pPr>
            <a:r>
              <a:rPr kumimoji="0" lang="sv-SE" sz="1800" b="1" i="0" u="sng" strike="noStrike" kern="1200" cap="none" spc="0" normalizeH="0" baseline="0" noProof="0" dirty="0">
                <a:ln>
                  <a:noFill/>
                </a:ln>
                <a:solidFill>
                  <a:prstClr val="black"/>
                </a:solidFill>
                <a:effectLst/>
                <a:uLnTx/>
                <a:uFillTx/>
                <a:latin typeface="Arial"/>
                <a:ea typeface="+mn-ea"/>
                <a:cs typeface="+mn-cs"/>
              </a:rPr>
              <a:t>Kontor Malmö</a:t>
            </a:r>
          </a:p>
          <a:p>
            <a:pPr marL="0" marR="0" lvl="0" indent="0" algn="l" defTabSz="914400" rtl="0" eaLnBrk="1" fontAlgn="auto" latinLnBrk="0" hangingPunct="1">
              <a:lnSpc>
                <a:spcPct val="110000"/>
              </a:lnSpc>
              <a:spcBef>
                <a:spcPts val="1000"/>
              </a:spcBef>
              <a:spcAft>
                <a:spcPts val="600"/>
              </a:spcAft>
              <a:buClrTx/>
              <a:buSz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Lund, Lomma, Staffanstorp, Eslöv, Kävlinge, Burlöv, Svedala, Vellinge, Malmö</a:t>
            </a:r>
          </a:p>
          <a:p>
            <a:pPr marL="0" marR="0" lvl="0" indent="0" algn="l" defTabSz="914400" rtl="0" eaLnBrk="1" fontAlgn="auto" latinLnBrk="0" hangingPunct="1">
              <a:lnSpc>
                <a:spcPct val="110000"/>
              </a:lnSpc>
              <a:spcBef>
                <a:spcPts val="1000"/>
              </a:spcBef>
              <a:spcAft>
                <a:spcPts val="600"/>
              </a:spcAft>
              <a:buClrTx/>
              <a:buSzTx/>
              <a:buNone/>
              <a:tabLst/>
              <a:defRPr/>
            </a:pPr>
            <a:r>
              <a:rPr kumimoji="0" lang="sv-SE" sz="1600" b="0" i="0" u="none" strike="noStrike" kern="1200" cap="none" spc="0" normalizeH="0" baseline="0" noProof="0" dirty="0" err="1">
                <a:ln>
                  <a:noFill/>
                </a:ln>
                <a:solidFill>
                  <a:prstClr val="black"/>
                </a:solidFill>
                <a:effectLst/>
                <a:uLnTx/>
                <a:uFillTx/>
                <a:latin typeface="Arial"/>
                <a:hlinkClick r:id="rId6"/>
              </a:rPr>
              <a:t>d</a:t>
            </a:r>
            <a:r>
              <a:rPr kumimoji="0" lang="sv-SE" sz="1600" b="0" i="0" u="none" strike="noStrike" kern="1200" cap="none" spc="0" normalizeH="0" baseline="0" noProof="0" dirty="0" err="1">
                <a:ln>
                  <a:noFill/>
                </a:ln>
                <a:solidFill>
                  <a:prstClr val="black"/>
                </a:solidFill>
                <a:effectLst/>
                <a:uLnTx/>
                <a:uFillTx/>
                <a:latin typeface="Arial"/>
                <a:hlinkClick r:id="rId7"/>
              </a:rPr>
              <a:t>ardan</a:t>
            </a:r>
            <a:r>
              <a:rPr lang="sv-SE" sz="1600" dirty="0">
                <a:solidFill>
                  <a:prstClr val="black"/>
                </a:solidFill>
                <a:latin typeface="Arial"/>
                <a:hlinkClick r:id="rId7"/>
              </a:rPr>
              <a:t>.</a:t>
            </a:r>
            <a:r>
              <a:rPr lang="sv-SE" sz="1600" dirty="0" err="1">
                <a:solidFill>
                  <a:prstClr val="black"/>
                </a:solidFill>
                <a:latin typeface="Arial"/>
                <a:hlinkClick r:id="rId7"/>
              </a:rPr>
              <a:t>aliti</a:t>
            </a:r>
            <a:r>
              <a:rPr kumimoji="0" lang="sv-SE" sz="1600" b="0" i="0" u="none" strike="noStrike" kern="1200" cap="none" spc="0" normalizeH="0" baseline="0" noProof="0" dirty="0">
                <a:ln>
                  <a:noFill/>
                </a:ln>
                <a:solidFill>
                  <a:prstClr val="black"/>
                </a:solidFill>
                <a:effectLst/>
                <a:uLnTx/>
                <a:uFillTx/>
                <a:latin typeface="Arial"/>
                <a:hlinkClick r:id="rId7"/>
              </a:rPr>
              <a:t>@rfsisu.se</a:t>
            </a:r>
            <a:r>
              <a:rPr kumimoji="0" lang="sv-SE" sz="16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10000"/>
              </a:lnSpc>
              <a:spcBef>
                <a:spcPts val="1000"/>
              </a:spcBef>
              <a:spcAft>
                <a:spcPts val="600"/>
              </a:spcAft>
              <a:buClrTx/>
              <a:buSz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010-476 57 </a:t>
            </a:r>
            <a:r>
              <a:rPr lang="sv-SE" sz="1600" dirty="0">
                <a:solidFill>
                  <a:prstClr val="black"/>
                </a:solidFill>
                <a:latin typeface="Arial"/>
              </a:rPr>
              <a:t>39</a:t>
            </a:r>
          </a:p>
        </p:txBody>
      </p:sp>
      <p:sp>
        <p:nvSpPr>
          <p:cNvPr id="6" name="Platshållare för innehåll 2">
            <a:extLst>
              <a:ext uri="{FF2B5EF4-FFF2-40B4-BE49-F238E27FC236}">
                <a16:creationId xmlns:a16="http://schemas.microsoft.com/office/drawing/2014/main" id="{23A89855-1AA5-6056-BCC6-5C288103C35C}"/>
              </a:ext>
            </a:extLst>
          </p:cNvPr>
          <p:cNvSpPr txBox="1">
            <a:spLocks/>
          </p:cNvSpPr>
          <p:nvPr/>
        </p:nvSpPr>
        <p:spPr>
          <a:xfrm>
            <a:off x="5723467" y="1289304"/>
            <a:ext cx="2683187" cy="2373848"/>
          </a:xfrm>
          <a:prstGeom prst="rect">
            <a:avLst/>
          </a:prstGeom>
        </p:spPr>
        <p:txBody>
          <a:bodyPr vert="horz" lIns="0" tIns="0" rIns="0" bIns="0" rtlCol="0">
            <a:no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Tx/>
              <a:buSzTx/>
              <a:buNone/>
              <a:tabLst/>
              <a:defRPr/>
            </a:pPr>
            <a:r>
              <a:rPr kumimoji="0" lang="sv-SE" sz="1800" b="1" i="0" u="sng" strike="noStrike" kern="1200" cap="none" spc="0" normalizeH="0" baseline="0" noProof="0" dirty="0">
                <a:ln>
                  <a:noFill/>
                </a:ln>
                <a:solidFill>
                  <a:prstClr val="black"/>
                </a:solidFill>
                <a:effectLst/>
                <a:uLnTx/>
                <a:uFillTx/>
                <a:latin typeface="Arial"/>
                <a:ea typeface="+mn-ea"/>
                <a:cs typeface="+mn-cs"/>
              </a:rPr>
              <a:t>Kontor Kristianstad</a:t>
            </a:r>
          </a:p>
          <a:p>
            <a:pPr marL="0" marR="0" lvl="0" indent="0" algn="l" defTabSz="914400" rtl="0" eaLnBrk="1" fontAlgn="auto" latinLnBrk="0" hangingPunct="1">
              <a:lnSpc>
                <a:spcPct val="110000"/>
              </a:lnSpc>
              <a:spcBef>
                <a:spcPts val="1000"/>
              </a:spcBef>
              <a:spcAft>
                <a:spcPts val="600"/>
              </a:spcAft>
              <a:buClrTx/>
              <a:buSz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Östra Göinge, Bromölla, Höör, Osby, Hässleholm, Kristianstad</a:t>
            </a:r>
          </a:p>
          <a:p>
            <a:pPr marL="0" marR="0" lvl="0" indent="0" algn="l" defTabSz="914400" rtl="0" eaLnBrk="1" fontAlgn="auto" latinLnBrk="0" hangingPunct="1">
              <a:lnSpc>
                <a:spcPct val="110000"/>
              </a:lnSpc>
              <a:spcBef>
                <a:spcPts val="1000"/>
              </a:spcBef>
              <a:spcAft>
                <a:spcPts val="600"/>
              </a:spcAft>
              <a:buClrTx/>
              <a:buSzTx/>
              <a:buNone/>
              <a:tabLst/>
              <a:defRPr/>
            </a:pPr>
            <a:r>
              <a:rPr lang="sv-SE" sz="1600" dirty="0" err="1">
                <a:solidFill>
                  <a:prstClr val="black"/>
                </a:solidFill>
                <a:latin typeface="Arial"/>
                <a:hlinkClick r:id="rId8"/>
              </a:rPr>
              <a:t>sara.eklund</a:t>
            </a:r>
            <a:r>
              <a:rPr kumimoji="0" lang="sv-SE" sz="1600" b="0" i="0" u="none" strike="noStrike" kern="1200" cap="none" spc="0" normalizeH="0" baseline="0" noProof="0" dirty="0">
                <a:ln>
                  <a:noFill/>
                </a:ln>
                <a:solidFill>
                  <a:prstClr val="black"/>
                </a:solidFill>
                <a:effectLst/>
                <a:uLnTx/>
                <a:uFillTx/>
                <a:latin typeface="Arial"/>
                <a:hlinkClick r:id="rId8"/>
              </a:rPr>
              <a:t>@rfsisu.se</a:t>
            </a:r>
            <a:r>
              <a:rPr kumimoji="0" lang="sv-SE" sz="16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10000"/>
              </a:lnSpc>
              <a:spcBef>
                <a:spcPts val="1000"/>
              </a:spcBef>
              <a:spcAft>
                <a:spcPts val="600"/>
              </a:spcAft>
              <a:buClrTx/>
              <a:buSz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010-476 57 47</a:t>
            </a:r>
          </a:p>
        </p:txBody>
      </p:sp>
      <p:sp>
        <p:nvSpPr>
          <p:cNvPr id="7" name="Platshållare för innehåll 2">
            <a:extLst>
              <a:ext uri="{FF2B5EF4-FFF2-40B4-BE49-F238E27FC236}">
                <a16:creationId xmlns:a16="http://schemas.microsoft.com/office/drawing/2014/main" id="{C51D2989-FC08-EF12-9F73-9CB2E0C751F1}"/>
              </a:ext>
            </a:extLst>
          </p:cNvPr>
          <p:cNvSpPr txBox="1">
            <a:spLocks/>
          </p:cNvSpPr>
          <p:nvPr/>
        </p:nvSpPr>
        <p:spPr>
          <a:xfrm>
            <a:off x="5833872" y="4057760"/>
            <a:ext cx="3008375" cy="2526064"/>
          </a:xfrm>
          <a:prstGeom prst="rect">
            <a:avLst/>
          </a:prstGeom>
        </p:spPr>
        <p:txBody>
          <a:bodyPr vert="horz" lIns="0" tIns="0" rIns="0" bIns="0" rtlCol="0">
            <a:no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Tx/>
              <a:buSzTx/>
              <a:buNone/>
              <a:tabLst/>
              <a:defRPr/>
            </a:pPr>
            <a:r>
              <a:rPr kumimoji="0" lang="sv-SE" sz="1800" b="1" i="0" u="sng" strike="noStrike" kern="1200" cap="none" spc="0" normalizeH="0" baseline="0" noProof="0" dirty="0">
                <a:ln>
                  <a:noFill/>
                </a:ln>
                <a:solidFill>
                  <a:prstClr val="black"/>
                </a:solidFill>
                <a:effectLst/>
                <a:uLnTx/>
                <a:uFillTx/>
                <a:latin typeface="Arial"/>
                <a:ea typeface="+mn-ea"/>
                <a:cs typeface="+mn-cs"/>
              </a:rPr>
              <a:t>Kontor Ystad</a:t>
            </a:r>
          </a:p>
          <a:p>
            <a:pPr marL="0" marR="0" lvl="0" indent="0" algn="l" defTabSz="914400" rtl="0" eaLnBrk="1" fontAlgn="auto" latinLnBrk="0" hangingPunct="1">
              <a:lnSpc>
                <a:spcPct val="110000"/>
              </a:lnSpc>
              <a:spcBef>
                <a:spcPts val="1000"/>
              </a:spcBef>
              <a:spcAft>
                <a:spcPts val="600"/>
              </a:spcAft>
              <a:buClrTx/>
              <a:buSz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Hörby, Simrishamn, Sjöbo, Skurup, Tomelilla, Trelleborg, Ystad</a:t>
            </a:r>
          </a:p>
          <a:p>
            <a:pPr marL="0" marR="0" lvl="0" indent="0" algn="l" defTabSz="914400" rtl="0" eaLnBrk="1" fontAlgn="auto" latinLnBrk="0" hangingPunct="1">
              <a:lnSpc>
                <a:spcPct val="110000"/>
              </a:lnSpc>
              <a:spcBef>
                <a:spcPts val="1000"/>
              </a:spcBef>
              <a:spcAft>
                <a:spcPts val="600"/>
              </a:spcAft>
              <a:buClrTx/>
              <a:buSzTx/>
              <a:buNone/>
              <a:tabLst/>
              <a:defRPr/>
            </a:pPr>
            <a:r>
              <a:rPr lang="sv-SE" sz="1600" dirty="0">
                <a:solidFill>
                  <a:prstClr val="black"/>
                </a:solidFill>
                <a:latin typeface="Arial"/>
                <a:hlinkClick r:id="rId9"/>
              </a:rPr>
              <a:t>n</a:t>
            </a:r>
            <a:r>
              <a:rPr kumimoji="0" lang="sv-SE" sz="1600" b="0" i="0" u="none" strike="noStrike" kern="1200" cap="none" spc="0" normalizeH="0" baseline="0" noProof="0" dirty="0">
                <a:ln>
                  <a:noFill/>
                </a:ln>
                <a:solidFill>
                  <a:prstClr val="black"/>
                </a:solidFill>
                <a:effectLst/>
                <a:uLnTx/>
                <a:uFillTx/>
                <a:latin typeface="Arial"/>
                <a:hlinkClick r:id="rId9"/>
              </a:rPr>
              <a:t>iclas.ekberg@rfsisu.se</a:t>
            </a:r>
            <a:r>
              <a:rPr kumimoji="0" lang="sv-SE" sz="16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10000"/>
              </a:lnSpc>
              <a:spcBef>
                <a:spcPts val="1000"/>
              </a:spcBef>
              <a:spcAft>
                <a:spcPts val="600"/>
              </a:spcAft>
              <a:buClrTx/>
              <a:buSz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010-476 57 68</a:t>
            </a:r>
          </a:p>
        </p:txBody>
      </p:sp>
    </p:spTree>
    <p:extLst>
      <p:ext uri="{BB962C8B-B14F-4D97-AF65-F5344CB8AC3E}">
        <p14:creationId xmlns:p14="http://schemas.microsoft.com/office/powerpoint/2010/main" val="2614034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C6A4E04-0229-B07C-AA82-7A980EC3936B}"/>
              </a:ext>
            </a:extLst>
          </p:cNvPr>
          <p:cNvPicPr>
            <a:picLocks noChangeAspect="1"/>
          </p:cNvPicPr>
          <p:nvPr/>
        </p:nvPicPr>
        <p:blipFill>
          <a:blip r:embed="rId2"/>
          <a:srcRect b="4255"/>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1936737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FE380C-22A0-4F3B-8009-3C43961B0567}"/>
              </a:ext>
            </a:extLst>
          </p:cNvPr>
          <p:cNvSpPr>
            <a:spLocks noGrp="1"/>
          </p:cNvSpPr>
          <p:nvPr>
            <p:ph type="ctrTitle"/>
          </p:nvPr>
        </p:nvSpPr>
        <p:spPr>
          <a:xfrm>
            <a:off x="625078" y="480435"/>
            <a:ext cx="7442200" cy="2767484"/>
          </a:xfrm>
        </p:spPr>
        <p:txBody>
          <a:bodyPr>
            <a:normAutofit/>
          </a:bodyPr>
          <a:lstStyle/>
          <a:p>
            <a:r>
              <a:rPr lang="sv-SE"/>
              <a:t>Tack för idag! Följ oss gärna</a:t>
            </a:r>
          </a:p>
        </p:txBody>
      </p:sp>
      <p:sp>
        <p:nvSpPr>
          <p:cNvPr id="10" name="textruta 9">
            <a:extLst>
              <a:ext uri="{FF2B5EF4-FFF2-40B4-BE49-F238E27FC236}">
                <a16:creationId xmlns:a16="http://schemas.microsoft.com/office/drawing/2014/main" id="{041A9212-8B4B-950C-8F8D-FCC58E86B591}"/>
              </a:ext>
            </a:extLst>
          </p:cNvPr>
          <p:cNvSpPr txBox="1"/>
          <p:nvPr/>
        </p:nvSpPr>
        <p:spPr>
          <a:xfrm>
            <a:off x="483539" y="3063253"/>
            <a:ext cx="639387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Helvetica"/>
              </a:rPr>
              <a:t>Följ oss på sociala medier</a:t>
            </a:r>
            <a:endParaRPr kumimoji="0" lang="sv-SE" sz="28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Helvetica"/>
              </a:rPr>
              <a:t>Facebook – RF-SISU Skåne: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sng"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Helvetica"/>
                <a:hlinkClick r:id="rId2">
                  <a:extLst>
                    <a:ext uri="{A12FA001-AC4F-418D-AE19-62706E023703}">
                      <ahyp:hlinkClr xmlns:ahyp="http://schemas.microsoft.com/office/drawing/2018/hyperlinkcolor" val="tx"/>
                    </a:ext>
                  </a:extLst>
                </a:hlinkClick>
              </a:rPr>
              <a:t>https://www.facebook.com/rfsisu.skane/</a:t>
            </a:r>
            <a:endParaRPr kumimoji="0" lang="sv-SE" sz="28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Helvetica"/>
            </a:endParaRPr>
          </a:p>
        </p:txBody>
      </p:sp>
      <p:sp>
        <p:nvSpPr>
          <p:cNvPr id="3" name="textruta 2">
            <a:extLst>
              <a:ext uri="{FF2B5EF4-FFF2-40B4-BE49-F238E27FC236}">
                <a16:creationId xmlns:a16="http://schemas.microsoft.com/office/drawing/2014/main" id="{28ED8030-1EC8-C317-45A8-BAF43D873D3B}"/>
              </a:ext>
            </a:extLst>
          </p:cNvPr>
          <p:cNvSpPr txBox="1"/>
          <p:nvPr/>
        </p:nvSpPr>
        <p:spPr>
          <a:xfrm>
            <a:off x="4946344" y="3063253"/>
            <a:ext cx="32624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Helvetica"/>
                <a:cs typeface="Helvetica"/>
              </a:rPr>
              <a:t>Instagram - RF SISU Skåne:  </a:t>
            </a:r>
          </a:p>
        </p:txBody>
      </p:sp>
      <p:pic>
        <p:nvPicPr>
          <p:cNvPr id="6" name="Bildobjekt 5">
            <a:extLst>
              <a:ext uri="{FF2B5EF4-FFF2-40B4-BE49-F238E27FC236}">
                <a16:creationId xmlns:a16="http://schemas.microsoft.com/office/drawing/2014/main" id="{86399729-11C6-8736-935C-7720DACBA1C3}"/>
              </a:ext>
            </a:extLst>
          </p:cNvPr>
          <p:cNvPicPr>
            <a:picLocks noChangeAspect="1"/>
          </p:cNvPicPr>
          <p:nvPr/>
        </p:nvPicPr>
        <p:blipFill>
          <a:blip r:embed="rId3"/>
          <a:stretch>
            <a:fillRect/>
          </a:stretch>
        </p:blipFill>
        <p:spPr>
          <a:xfrm>
            <a:off x="5317853" y="3663417"/>
            <a:ext cx="2519454" cy="2555191"/>
          </a:xfrm>
          <a:prstGeom prst="rect">
            <a:avLst/>
          </a:prstGeom>
        </p:spPr>
      </p:pic>
    </p:spTree>
    <p:extLst>
      <p:ext uri="{BB962C8B-B14F-4D97-AF65-F5344CB8AC3E}">
        <p14:creationId xmlns:p14="http://schemas.microsoft.com/office/powerpoint/2010/main" val="78161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6CC66-ADF1-4E02-834F-C84528D95FE2}"/>
              </a:ext>
            </a:extLst>
          </p:cNvPr>
          <p:cNvSpPr>
            <a:spLocks noGrp="1"/>
          </p:cNvSpPr>
          <p:nvPr>
            <p:ph type="title"/>
          </p:nvPr>
        </p:nvSpPr>
        <p:spPr>
          <a:xfrm>
            <a:off x="467855" y="-136384"/>
            <a:ext cx="7627219" cy="1031081"/>
          </a:xfrm>
        </p:spPr>
        <p:txBody>
          <a:bodyPr/>
          <a:lstStyle/>
          <a:p>
            <a:pPr algn="ctr"/>
            <a:r>
              <a:rPr lang="sv-SE" sz="2400" dirty="0"/>
              <a:t>              Kontaktpersoner</a:t>
            </a:r>
          </a:p>
        </p:txBody>
      </p:sp>
      <p:sp>
        <p:nvSpPr>
          <p:cNvPr id="3" name="Platshållare för innehåll 2">
            <a:extLst>
              <a:ext uri="{FF2B5EF4-FFF2-40B4-BE49-F238E27FC236}">
                <a16:creationId xmlns:a16="http://schemas.microsoft.com/office/drawing/2014/main" id="{3802EF4C-31B4-4B6B-BB41-1F488D08FE3F}"/>
              </a:ext>
            </a:extLst>
          </p:cNvPr>
          <p:cNvSpPr>
            <a:spLocks noGrp="1"/>
          </p:cNvSpPr>
          <p:nvPr>
            <p:ph idx="1"/>
          </p:nvPr>
        </p:nvSpPr>
        <p:spPr>
          <a:xfrm>
            <a:off x="778933" y="1289304"/>
            <a:ext cx="4428066" cy="1843363"/>
          </a:xfrm>
        </p:spPr>
        <p:txBody>
          <a:bodyPr/>
          <a:lstStyle/>
          <a:p>
            <a:pPr marL="0" indent="0">
              <a:buNone/>
            </a:pPr>
            <a:r>
              <a:rPr lang="sv-SE" sz="1800" b="1" u="sng" dirty="0"/>
              <a:t>Kontor Helsingborg</a:t>
            </a:r>
          </a:p>
          <a:p>
            <a:pPr marL="0" indent="0">
              <a:buNone/>
            </a:pPr>
            <a:r>
              <a:rPr lang="sv-SE" sz="1600" dirty="0">
                <a:effectLst/>
                <a:latin typeface="Calibri" panose="020F0502020204030204" pitchFamily="34" charset="0"/>
                <a:ea typeface="Calibri" panose="020F0502020204030204" pitchFamily="34" charset="0"/>
              </a:rPr>
              <a:t>Svalöv, Bjuv, Båstad, Helsingborg, Landskrona, Ängelholm, Örkelljunga, Åstorp, Höganäs</a:t>
            </a:r>
            <a:endParaRPr lang="sv-SE" sz="1600" dirty="0"/>
          </a:p>
          <a:p>
            <a:pPr marL="0" indent="0">
              <a:buNone/>
            </a:pPr>
            <a:r>
              <a:rPr lang="sv-SE" sz="1600" dirty="0">
                <a:hlinkClick r:id="rId3"/>
              </a:rPr>
              <a:t>andreas.feuk@rfsisu.se</a:t>
            </a:r>
            <a:r>
              <a:rPr lang="sv-SE" sz="1600" dirty="0"/>
              <a:t> 010-476 57 17</a:t>
            </a:r>
          </a:p>
          <a:p>
            <a:pPr marL="0" indent="0">
              <a:buNone/>
            </a:pPr>
            <a:r>
              <a:rPr lang="sv-SE" sz="1600" dirty="0">
                <a:hlinkClick r:id="rId4"/>
              </a:rPr>
              <a:t>Binyam.meles@rfsisu.se</a:t>
            </a:r>
            <a:r>
              <a:rPr lang="sv-SE" sz="1600" dirty="0"/>
              <a:t> 010-476 57 62</a:t>
            </a:r>
          </a:p>
          <a:p>
            <a:pPr marL="0" indent="0">
              <a:buNone/>
            </a:pPr>
            <a:r>
              <a:rPr lang="sv-SE" sz="1600" dirty="0">
                <a:hlinkClick r:id="rId5"/>
              </a:rPr>
              <a:t>Jacob.lager@rfsisu.se</a:t>
            </a:r>
            <a:r>
              <a:rPr lang="sv-SE" sz="1600" dirty="0"/>
              <a:t> 010-476 57 37</a:t>
            </a:r>
          </a:p>
          <a:p>
            <a:pPr marL="0" indent="0">
              <a:buNone/>
            </a:pPr>
            <a:r>
              <a:rPr lang="sv-SE" sz="1600" dirty="0"/>
              <a:t> </a:t>
            </a:r>
          </a:p>
        </p:txBody>
      </p:sp>
      <p:sp>
        <p:nvSpPr>
          <p:cNvPr id="5" name="Platshållare för innehåll 2">
            <a:extLst>
              <a:ext uri="{FF2B5EF4-FFF2-40B4-BE49-F238E27FC236}">
                <a16:creationId xmlns:a16="http://schemas.microsoft.com/office/drawing/2014/main" id="{9F3591B8-ABF1-4817-8A93-34291E772849}"/>
              </a:ext>
            </a:extLst>
          </p:cNvPr>
          <p:cNvSpPr txBox="1">
            <a:spLocks/>
          </p:cNvSpPr>
          <p:nvPr/>
        </p:nvSpPr>
        <p:spPr>
          <a:xfrm>
            <a:off x="778933" y="4057760"/>
            <a:ext cx="3945467" cy="1905542"/>
          </a:xfrm>
          <a:prstGeom prst="rect">
            <a:avLst/>
          </a:prstGeom>
        </p:spPr>
        <p:txBody>
          <a:bodyPr vert="horz" lIns="0" tIns="0" rIns="0" bIns="0" rtlCol="0">
            <a:no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Tx/>
              <a:buSzTx/>
              <a:buNone/>
              <a:tabLst/>
              <a:defRPr/>
            </a:pPr>
            <a:r>
              <a:rPr kumimoji="0" lang="sv-SE" sz="1800" b="1" i="0" u="sng" strike="noStrike" kern="1200" cap="none" spc="0" normalizeH="0" baseline="0" noProof="0" dirty="0">
                <a:ln>
                  <a:noFill/>
                </a:ln>
                <a:solidFill>
                  <a:prstClr val="black"/>
                </a:solidFill>
                <a:effectLst/>
                <a:uLnTx/>
                <a:uFillTx/>
                <a:latin typeface="Arial"/>
                <a:ea typeface="+mn-ea"/>
                <a:cs typeface="+mn-cs"/>
              </a:rPr>
              <a:t>Kontor Malmö</a:t>
            </a:r>
          </a:p>
          <a:p>
            <a:pPr marL="0" marR="0" lvl="0" indent="0" algn="l" defTabSz="914400" rtl="0" eaLnBrk="1" fontAlgn="auto" latinLnBrk="0" hangingPunct="1">
              <a:lnSpc>
                <a:spcPct val="110000"/>
              </a:lnSpc>
              <a:spcBef>
                <a:spcPts val="1000"/>
              </a:spcBef>
              <a:spcAft>
                <a:spcPts val="600"/>
              </a:spcAft>
              <a:buClrTx/>
              <a:buSz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Lund, Lomma, Staffanstorp, Eslöv, Kävlinge, Burlöv, Svedala, Vellinge, Malmö</a:t>
            </a:r>
          </a:p>
          <a:p>
            <a:pPr marL="0" marR="0" lvl="0" indent="0" algn="l" defTabSz="914400" rtl="0" eaLnBrk="1" fontAlgn="auto" latinLnBrk="0" hangingPunct="1">
              <a:lnSpc>
                <a:spcPct val="110000"/>
              </a:lnSpc>
              <a:spcBef>
                <a:spcPts val="1000"/>
              </a:spcBef>
              <a:spcAft>
                <a:spcPts val="600"/>
              </a:spcAft>
              <a:buClrTx/>
              <a:buSzTx/>
              <a:buNone/>
              <a:tabLst/>
              <a:defRPr/>
            </a:pPr>
            <a:r>
              <a:rPr kumimoji="0" lang="sv-SE" sz="1600" b="0" i="0" u="none" strike="noStrike" kern="1200" cap="none" spc="0" normalizeH="0" baseline="0" noProof="0" dirty="0" err="1">
                <a:ln>
                  <a:noFill/>
                </a:ln>
                <a:solidFill>
                  <a:prstClr val="black"/>
                </a:solidFill>
                <a:effectLst/>
                <a:uLnTx/>
                <a:uFillTx/>
                <a:latin typeface="Arial"/>
                <a:hlinkClick r:id="rId6"/>
              </a:rPr>
              <a:t>d</a:t>
            </a:r>
            <a:r>
              <a:rPr kumimoji="0" lang="sv-SE" sz="1600" b="0" i="0" u="none" strike="noStrike" kern="1200" cap="none" spc="0" normalizeH="0" baseline="0" noProof="0" dirty="0" err="1">
                <a:ln>
                  <a:noFill/>
                </a:ln>
                <a:solidFill>
                  <a:prstClr val="black"/>
                </a:solidFill>
                <a:effectLst/>
                <a:uLnTx/>
                <a:uFillTx/>
                <a:latin typeface="Arial"/>
                <a:hlinkClick r:id="rId7"/>
              </a:rPr>
              <a:t>ardan</a:t>
            </a:r>
            <a:r>
              <a:rPr lang="sv-SE" sz="1600" dirty="0">
                <a:solidFill>
                  <a:prstClr val="black"/>
                </a:solidFill>
                <a:latin typeface="Arial"/>
                <a:hlinkClick r:id="rId7"/>
              </a:rPr>
              <a:t>.</a:t>
            </a:r>
            <a:r>
              <a:rPr lang="sv-SE" sz="1600" dirty="0" err="1">
                <a:solidFill>
                  <a:prstClr val="black"/>
                </a:solidFill>
                <a:latin typeface="Arial"/>
                <a:hlinkClick r:id="rId7"/>
              </a:rPr>
              <a:t>aliti</a:t>
            </a:r>
            <a:r>
              <a:rPr kumimoji="0" lang="sv-SE" sz="1600" b="0" i="0" u="none" strike="noStrike" kern="1200" cap="none" spc="0" normalizeH="0" baseline="0" noProof="0" dirty="0">
                <a:ln>
                  <a:noFill/>
                </a:ln>
                <a:solidFill>
                  <a:prstClr val="black"/>
                </a:solidFill>
                <a:effectLst/>
                <a:uLnTx/>
                <a:uFillTx/>
                <a:latin typeface="Arial"/>
                <a:hlinkClick r:id="rId7"/>
              </a:rPr>
              <a:t>@rfsisu.se</a:t>
            </a:r>
            <a:r>
              <a:rPr kumimoji="0" lang="sv-SE" sz="16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10000"/>
              </a:lnSpc>
              <a:spcBef>
                <a:spcPts val="1000"/>
              </a:spcBef>
              <a:spcAft>
                <a:spcPts val="600"/>
              </a:spcAft>
              <a:buClrTx/>
              <a:buSz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010-476 57 </a:t>
            </a:r>
            <a:r>
              <a:rPr lang="sv-SE" sz="1600" dirty="0">
                <a:solidFill>
                  <a:prstClr val="black"/>
                </a:solidFill>
                <a:latin typeface="Arial"/>
              </a:rPr>
              <a:t>39</a:t>
            </a:r>
          </a:p>
        </p:txBody>
      </p:sp>
      <p:sp>
        <p:nvSpPr>
          <p:cNvPr id="6" name="Platshållare för innehåll 2">
            <a:extLst>
              <a:ext uri="{FF2B5EF4-FFF2-40B4-BE49-F238E27FC236}">
                <a16:creationId xmlns:a16="http://schemas.microsoft.com/office/drawing/2014/main" id="{5C5EB3A7-761E-4671-8EF3-3AB667984D60}"/>
              </a:ext>
            </a:extLst>
          </p:cNvPr>
          <p:cNvSpPr txBox="1">
            <a:spLocks/>
          </p:cNvSpPr>
          <p:nvPr/>
        </p:nvSpPr>
        <p:spPr>
          <a:xfrm>
            <a:off x="5723467" y="1289304"/>
            <a:ext cx="2683187" cy="2373848"/>
          </a:xfrm>
          <a:prstGeom prst="rect">
            <a:avLst/>
          </a:prstGeom>
        </p:spPr>
        <p:txBody>
          <a:bodyPr vert="horz" lIns="0" tIns="0" rIns="0" bIns="0" rtlCol="0">
            <a:no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Tx/>
              <a:buSzTx/>
              <a:buNone/>
              <a:tabLst/>
              <a:defRPr/>
            </a:pPr>
            <a:r>
              <a:rPr kumimoji="0" lang="sv-SE" sz="1800" b="1" i="0" u="sng" strike="noStrike" kern="1200" cap="none" spc="0" normalizeH="0" baseline="0" noProof="0" dirty="0">
                <a:ln>
                  <a:noFill/>
                </a:ln>
                <a:solidFill>
                  <a:prstClr val="black"/>
                </a:solidFill>
                <a:effectLst/>
                <a:uLnTx/>
                <a:uFillTx/>
                <a:latin typeface="Arial"/>
                <a:ea typeface="+mn-ea"/>
                <a:cs typeface="+mn-cs"/>
              </a:rPr>
              <a:t>Kontor Kristianstad</a:t>
            </a:r>
          </a:p>
          <a:p>
            <a:pPr marL="0" marR="0" lvl="0" indent="0" algn="l" defTabSz="914400" rtl="0" eaLnBrk="1" fontAlgn="auto" latinLnBrk="0" hangingPunct="1">
              <a:lnSpc>
                <a:spcPct val="110000"/>
              </a:lnSpc>
              <a:spcBef>
                <a:spcPts val="1000"/>
              </a:spcBef>
              <a:spcAft>
                <a:spcPts val="600"/>
              </a:spcAft>
              <a:buClrTx/>
              <a:buSz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Östra Göinge, Bromölla, Höör, Osby, Hässleholm, Kristianstad</a:t>
            </a:r>
          </a:p>
          <a:p>
            <a:pPr marL="0" marR="0" lvl="0" indent="0" algn="l" defTabSz="914400" rtl="0" eaLnBrk="1" fontAlgn="auto" latinLnBrk="0" hangingPunct="1">
              <a:lnSpc>
                <a:spcPct val="110000"/>
              </a:lnSpc>
              <a:spcBef>
                <a:spcPts val="1000"/>
              </a:spcBef>
              <a:spcAft>
                <a:spcPts val="600"/>
              </a:spcAft>
              <a:buClrTx/>
              <a:buSzTx/>
              <a:buNone/>
              <a:tabLst/>
              <a:defRPr/>
            </a:pPr>
            <a:r>
              <a:rPr lang="sv-SE" sz="1600" dirty="0" err="1">
                <a:solidFill>
                  <a:prstClr val="black"/>
                </a:solidFill>
                <a:latin typeface="Arial"/>
                <a:hlinkClick r:id="rId8"/>
              </a:rPr>
              <a:t>sara.eklund</a:t>
            </a:r>
            <a:r>
              <a:rPr kumimoji="0" lang="sv-SE" sz="1600" b="0" i="0" u="none" strike="noStrike" kern="1200" cap="none" spc="0" normalizeH="0" baseline="0" noProof="0" dirty="0">
                <a:ln>
                  <a:noFill/>
                </a:ln>
                <a:solidFill>
                  <a:prstClr val="black"/>
                </a:solidFill>
                <a:effectLst/>
                <a:uLnTx/>
                <a:uFillTx/>
                <a:latin typeface="Arial"/>
                <a:hlinkClick r:id="rId8"/>
              </a:rPr>
              <a:t>@rfsisu.se</a:t>
            </a:r>
            <a:r>
              <a:rPr kumimoji="0" lang="sv-SE" sz="16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10000"/>
              </a:lnSpc>
              <a:spcBef>
                <a:spcPts val="1000"/>
              </a:spcBef>
              <a:spcAft>
                <a:spcPts val="600"/>
              </a:spcAft>
              <a:buClrTx/>
              <a:buSz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010-476 57 47</a:t>
            </a:r>
          </a:p>
        </p:txBody>
      </p:sp>
      <p:sp>
        <p:nvSpPr>
          <p:cNvPr id="7" name="Platshållare för innehåll 2">
            <a:extLst>
              <a:ext uri="{FF2B5EF4-FFF2-40B4-BE49-F238E27FC236}">
                <a16:creationId xmlns:a16="http://schemas.microsoft.com/office/drawing/2014/main" id="{484D4626-2C1B-4AF5-BDEF-03FF36AA470B}"/>
              </a:ext>
            </a:extLst>
          </p:cNvPr>
          <p:cNvSpPr txBox="1">
            <a:spLocks/>
          </p:cNvSpPr>
          <p:nvPr/>
        </p:nvSpPr>
        <p:spPr>
          <a:xfrm>
            <a:off x="5833872" y="4057760"/>
            <a:ext cx="3008375" cy="2526064"/>
          </a:xfrm>
          <a:prstGeom prst="rect">
            <a:avLst/>
          </a:prstGeom>
        </p:spPr>
        <p:txBody>
          <a:bodyPr vert="horz" lIns="0" tIns="0" rIns="0" bIns="0" rtlCol="0">
            <a:no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Tx/>
              <a:buSzTx/>
              <a:buNone/>
              <a:tabLst/>
              <a:defRPr/>
            </a:pPr>
            <a:r>
              <a:rPr kumimoji="0" lang="sv-SE" sz="1800" b="1" i="0" u="sng" strike="noStrike" kern="1200" cap="none" spc="0" normalizeH="0" baseline="0" noProof="0" dirty="0">
                <a:ln>
                  <a:noFill/>
                </a:ln>
                <a:solidFill>
                  <a:prstClr val="black"/>
                </a:solidFill>
                <a:effectLst/>
                <a:uLnTx/>
                <a:uFillTx/>
                <a:latin typeface="Arial"/>
                <a:ea typeface="+mn-ea"/>
                <a:cs typeface="+mn-cs"/>
              </a:rPr>
              <a:t>Kontor Ystad</a:t>
            </a:r>
          </a:p>
          <a:p>
            <a:pPr marL="0" marR="0" lvl="0" indent="0" algn="l" defTabSz="914400" rtl="0" eaLnBrk="1" fontAlgn="auto" latinLnBrk="0" hangingPunct="1">
              <a:lnSpc>
                <a:spcPct val="110000"/>
              </a:lnSpc>
              <a:spcBef>
                <a:spcPts val="1000"/>
              </a:spcBef>
              <a:spcAft>
                <a:spcPts val="600"/>
              </a:spcAft>
              <a:buClrTx/>
              <a:buSz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Hörby, Simrishamn, Sjöbo, Skurup, Tomelilla, Trelleborg, Ystad</a:t>
            </a:r>
          </a:p>
          <a:p>
            <a:pPr marL="0" marR="0" lvl="0" indent="0" algn="l" defTabSz="914400" rtl="0" eaLnBrk="1" fontAlgn="auto" latinLnBrk="0" hangingPunct="1">
              <a:lnSpc>
                <a:spcPct val="110000"/>
              </a:lnSpc>
              <a:spcBef>
                <a:spcPts val="1000"/>
              </a:spcBef>
              <a:spcAft>
                <a:spcPts val="600"/>
              </a:spcAft>
              <a:buClrTx/>
              <a:buSzTx/>
              <a:buNone/>
              <a:tabLst/>
              <a:defRPr/>
            </a:pPr>
            <a:r>
              <a:rPr lang="sv-SE" sz="1600" dirty="0">
                <a:solidFill>
                  <a:prstClr val="black"/>
                </a:solidFill>
                <a:latin typeface="Arial"/>
                <a:hlinkClick r:id="rId9"/>
              </a:rPr>
              <a:t>n</a:t>
            </a:r>
            <a:r>
              <a:rPr kumimoji="0" lang="sv-SE" sz="1600" b="0" i="0" u="none" strike="noStrike" kern="1200" cap="none" spc="0" normalizeH="0" baseline="0" noProof="0" dirty="0">
                <a:ln>
                  <a:noFill/>
                </a:ln>
                <a:solidFill>
                  <a:prstClr val="black"/>
                </a:solidFill>
                <a:effectLst/>
                <a:uLnTx/>
                <a:uFillTx/>
                <a:latin typeface="Arial"/>
                <a:hlinkClick r:id="rId9"/>
              </a:rPr>
              <a:t>iclas.ekberg@rfsisu.se</a:t>
            </a:r>
            <a:r>
              <a:rPr kumimoji="0" lang="sv-SE" sz="16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10000"/>
              </a:lnSpc>
              <a:spcBef>
                <a:spcPts val="1000"/>
              </a:spcBef>
              <a:spcAft>
                <a:spcPts val="600"/>
              </a:spcAft>
              <a:buClrTx/>
              <a:buSz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010-476 57 68</a:t>
            </a:r>
          </a:p>
        </p:txBody>
      </p:sp>
    </p:spTree>
    <p:extLst>
      <p:ext uri="{BB962C8B-B14F-4D97-AF65-F5344CB8AC3E}">
        <p14:creationId xmlns:p14="http://schemas.microsoft.com/office/powerpoint/2010/main" val="2490736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7151ED-D6D9-6D77-4170-1E5F55E71B03}"/>
              </a:ext>
            </a:extLst>
          </p:cNvPr>
          <p:cNvSpPr>
            <a:spLocks noGrp="1"/>
          </p:cNvSpPr>
          <p:nvPr>
            <p:ph type="title"/>
          </p:nvPr>
        </p:nvSpPr>
        <p:spPr/>
        <p:txBody>
          <a:bodyPr/>
          <a:lstStyle/>
          <a:p>
            <a:r>
              <a:rPr lang="sv-SE" sz="3600" dirty="0"/>
              <a:t>Sara Eklund – Idrottskonsulent </a:t>
            </a:r>
            <a:br>
              <a:rPr lang="sv-SE" sz="3600" dirty="0"/>
            </a:br>
            <a:r>
              <a:rPr lang="sv-SE" sz="3600" dirty="0"/>
              <a:t>RF-SISU Skåne</a:t>
            </a:r>
          </a:p>
        </p:txBody>
      </p:sp>
      <p:sp>
        <p:nvSpPr>
          <p:cNvPr id="3" name="Platshållare för innehåll 2">
            <a:extLst>
              <a:ext uri="{FF2B5EF4-FFF2-40B4-BE49-F238E27FC236}">
                <a16:creationId xmlns:a16="http://schemas.microsoft.com/office/drawing/2014/main" id="{65150C92-CED4-3D20-8677-FBE4FEFF751B}"/>
              </a:ext>
            </a:extLst>
          </p:cNvPr>
          <p:cNvSpPr>
            <a:spLocks noGrp="1"/>
          </p:cNvSpPr>
          <p:nvPr>
            <p:ph idx="1"/>
          </p:nvPr>
        </p:nvSpPr>
        <p:spPr/>
        <p:txBody>
          <a:bodyPr vert="horz" lIns="0" tIns="0" rIns="0" bIns="0" rtlCol="0" anchor="t">
            <a:noAutofit/>
          </a:bodyPr>
          <a:lstStyle/>
          <a:p>
            <a:pPr marL="0" indent="0">
              <a:buNone/>
            </a:pPr>
            <a:r>
              <a:rPr lang="sv-SE" dirty="0" err="1"/>
              <a:t>Gtrrtrtrtr</a:t>
            </a:r>
            <a:endParaRPr lang="sv-SE" dirty="0"/>
          </a:p>
          <a:p>
            <a:pPr marL="0" indent="0">
              <a:buNone/>
            </a:pPr>
            <a:endParaRPr lang="sv-SE" dirty="0"/>
          </a:p>
          <a:p>
            <a:pPr marL="0" indent="0">
              <a:buNone/>
            </a:pPr>
            <a:endParaRPr lang="sv-SE" dirty="0"/>
          </a:p>
          <a:p>
            <a:pPr marL="0" indent="0">
              <a:buNone/>
            </a:pPr>
            <a:r>
              <a:rPr lang="sv-SE" dirty="0" err="1"/>
              <a:t>Rrr</a:t>
            </a:r>
            <a:endParaRPr lang="sv-SE" dirty="0"/>
          </a:p>
          <a:p>
            <a:pPr marL="0" indent="0">
              <a:buNone/>
            </a:pPr>
            <a:r>
              <a:rPr lang="sv-SE" dirty="0">
                <a:cs typeface="Arial"/>
              </a:rPr>
              <a:t>   Idrottskonsulent</a:t>
            </a:r>
          </a:p>
          <a:p>
            <a:pPr marL="0" indent="0">
              <a:buNone/>
            </a:pPr>
            <a:r>
              <a:rPr lang="sv-SE" dirty="0">
                <a:cs typeface="Arial"/>
              </a:rPr>
              <a:t>   SDF Skånes Skytteförbund</a:t>
            </a:r>
          </a:p>
          <a:p>
            <a:pPr marL="0" indent="0">
              <a:buNone/>
            </a:pPr>
            <a:r>
              <a:rPr lang="sv-SE" dirty="0">
                <a:cs typeface="Arial"/>
              </a:rPr>
              <a:t>   Åhus</a:t>
            </a:r>
          </a:p>
          <a:p>
            <a:pPr marL="0" indent="0">
              <a:buNone/>
            </a:pPr>
            <a:r>
              <a:rPr lang="sv-SE" dirty="0">
                <a:cs typeface="Arial"/>
              </a:rPr>
              <a:t>   Älskar idrott och föreningslivet </a:t>
            </a:r>
          </a:p>
          <a:p>
            <a:pPr marL="0" indent="0">
              <a:buNone/>
            </a:pPr>
            <a:endParaRPr lang="sv-SE" dirty="0"/>
          </a:p>
          <a:p>
            <a:pPr marL="0" indent="0">
              <a:buNone/>
            </a:pPr>
            <a:endParaRPr lang="sv-SE" dirty="0"/>
          </a:p>
          <a:p>
            <a:pPr marL="0" indent="0">
              <a:buNone/>
            </a:pPr>
            <a:endParaRPr lang="sv-SE" dirty="0"/>
          </a:p>
          <a:p>
            <a:pPr marL="0" indent="0">
              <a:buNone/>
            </a:pPr>
            <a:endParaRPr lang="sv-SE" dirty="0">
              <a:cs typeface="Arial"/>
            </a:endParaRPr>
          </a:p>
        </p:txBody>
      </p:sp>
      <p:sp>
        <p:nvSpPr>
          <p:cNvPr id="4" name="Platshållare för innehåll 3">
            <a:extLst>
              <a:ext uri="{FF2B5EF4-FFF2-40B4-BE49-F238E27FC236}">
                <a16:creationId xmlns:a16="http://schemas.microsoft.com/office/drawing/2014/main" id="{022A55EC-B579-B10C-30A0-CF77254EA053}"/>
              </a:ext>
            </a:extLst>
          </p:cNvPr>
          <p:cNvSpPr>
            <a:spLocks noGrp="1"/>
          </p:cNvSpPr>
          <p:nvPr>
            <p:ph idx="10"/>
          </p:nvPr>
        </p:nvSpPr>
        <p:spPr>
          <a:xfrm>
            <a:off x="4968184" y="2420938"/>
            <a:ext cx="4332086" cy="3909480"/>
          </a:xfrm>
        </p:spPr>
        <p:txBody>
          <a:bodyPr vert="horz" lIns="0" tIns="0" rIns="0" bIns="0" rtlCol="0" anchor="t">
            <a:noAutofit/>
          </a:bodyPr>
          <a:lstStyle/>
          <a:p>
            <a:pPr marL="0" indent="0">
              <a:buNone/>
            </a:pPr>
            <a:r>
              <a:rPr lang="sv-SE" dirty="0"/>
              <a:t>HH</a:t>
            </a:r>
          </a:p>
          <a:p>
            <a:pPr marL="0" indent="0">
              <a:buNone/>
            </a:pPr>
            <a:endParaRPr lang="sv-SE" dirty="0"/>
          </a:p>
          <a:p>
            <a:pPr marL="0" indent="0">
              <a:buNone/>
            </a:pPr>
            <a:endParaRPr lang="sv-SE" dirty="0"/>
          </a:p>
          <a:p>
            <a:pPr marL="0" indent="0">
              <a:buNone/>
            </a:pPr>
            <a:endParaRPr lang="sv-SE" dirty="0"/>
          </a:p>
          <a:p>
            <a:pPr marL="0" indent="0">
              <a:buNone/>
            </a:pPr>
            <a:r>
              <a:rPr lang="sv-SE" dirty="0">
                <a:cs typeface="Arial"/>
              </a:rPr>
              <a:t>Golftränare Skepparslövs GK</a:t>
            </a:r>
          </a:p>
          <a:p>
            <a:pPr marL="0" indent="0">
              <a:buNone/>
            </a:pPr>
            <a:r>
              <a:rPr lang="sv-SE" dirty="0">
                <a:cs typeface="Arial"/>
              </a:rPr>
              <a:t>Intresse, familj och vänner </a:t>
            </a:r>
          </a:p>
          <a:p>
            <a:pPr marL="179070" indent="-179070"/>
            <a:endParaRPr lang="sv-SE" dirty="0">
              <a:cs typeface="Arial"/>
            </a:endParaRPr>
          </a:p>
        </p:txBody>
      </p:sp>
      <p:pic>
        <p:nvPicPr>
          <p:cNvPr id="5" name="Bildobjekt 4" descr="Sara Eklund - Skåne">
            <a:extLst>
              <a:ext uri="{FF2B5EF4-FFF2-40B4-BE49-F238E27FC236}">
                <a16:creationId xmlns:a16="http://schemas.microsoft.com/office/drawing/2014/main" id="{82DC00B0-9737-7698-0682-49CD0644E237}"/>
              </a:ext>
            </a:extLst>
          </p:cNvPr>
          <p:cNvPicPr>
            <a:picLocks noChangeAspect="1"/>
          </p:cNvPicPr>
          <p:nvPr/>
        </p:nvPicPr>
        <p:blipFill>
          <a:blip r:embed="rId2"/>
          <a:stretch>
            <a:fillRect/>
          </a:stretch>
        </p:blipFill>
        <p:spPr>
          <a:xfrm>
            <a:off x="725689" y="2420938"/>
            <a:ext cx="2143125" cy="2143125"/>
          </a:xfrm>
          <a:prstGeom prst="rect">
            <a:avLst/>
          </a:prstGeom>
        </p:spPr>
      </p:pic>
      <p:pic>
        <p:nvPicPr>
          <p:cNvPr id="8" name="Bildobjekt 7" descr="Golf - Falkenberg">
            <a:extLst>
              <a:ext uri="{FF2B5EF4-FFF2-40B4-BE49-F238E27FC236}">
                <a16:creationId xmlns:a16="http://schemas.microsoft.com/office/drawing/2014/main" id="{CD9237A8-0F19-EC32-8882-A8C68762A1EB}"/>
              </a:ext>
            </a:extLst>
          </p:cNvPr>
          <p:cNvPicPr>
            <a:picLocks noChangeAspect="1"/>
          </p:cNvPicPr>
          <p:nvPr/>
        </p:nvPicPr>
        <p:blipFill>
          <a:blip r:embed="rId3"/>
          <a:stretch>
            <a:fillRect/>
          </a:stretch>
        </p:blipFill>
        <p:spPr>
          <a:xfrm>
            <a:off x="4968184" y="2420938"/>
            <a:ext cx="2619375" cy="1743075"/>
          </a:xfrm>
          <a:prstGeom prst="rect">
            <a:avLst/>
          </a:prstGeom>
        </p:spPr>
      </p:pic>
    </p:spTree>
    <p:extLst>
      <p:ext uri="{BB962C8B-B14F-4D97-AF65-F5344CB8AC3E}">
        <p14:creationId xmlns:p14="http://schemas.microsoft.com/office/powerpoint/2010/main" val="2106299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a:extLst>
              <a:ext uri="{FF2B5EF4-FFF2-40B4-BE49-F238E27FC236}">
                <a16:creationId xmlns:a16="http://schemas.microsoft.com/office/drawing/2014/main" id="{2E7ACD57-9CBD-44A0-8E3E-15F0B0043B01}"/>
              </a:ext>
            </a:extLst>
          </p:cNvPr>
          <p:cNvGraphicFramePr>
            <a:graphicFrameLocks noChangeAspect="1"/>
          </p:cNvGraphicFramePr>
          <p:nvPr>
            <p:extLst>
              <p:ext uri="{D42A27DB-BD31-4B8C-83A1-F6EECF244321}">
                <p14:modId xmlns:p14="http://schemas.microsoft.com/office/powerpoint/2010/main" val="3325687527"/>
              </p:ext>
            </p:extLst>
          </p:nvPr>
        </p:nvGraphicFramePr>
        <p:xfrm>
          <a:off x="704850" y="1120775"/>
          <a:ext cx="5276850" cy="5191125"/>
        </p:xfrm>
        <a:graphic>
          <a:graphicData uri="http://schemas.openxmlformats.org/presentationml/2006/ole">
            <mc:AlternateContent xmlns:mc="http://schemas.openxmlformats.org/markup-compatibility/2006">
              <mc:Choice xmlns:v="urn:schemas-microsoft-com:vml" Requires="v">
                <p:oleObj r:id="rId3" imgW="6996600" imgH="6895080" progId="">
                  <p:embed/>
                </p:oleObj>
              </mc:Choice>
              <mc:Fallback>
                <p:oleObj r:id="rId3" imgW="6996600" imgH="6895080" progId="">
                  <p:embed/>
                  <p:pic>
                    <p:nvPicPr>
                      <p:cNvPr id="19" name="Objekt 18">
                        <a:extLst>
                          <a:ext uri="{FF2B5EF4-FFF2-40B4-BE49-F238E27FC236}">
                            <a16:creationId xmlns:a16="http://schemas.microsoft.com/office/drawing/2014/main" id="{2E7ACD57-9CBD-44A0-8E3E-15F0B0043B01}"/>
                          </a:ext>
                        </a:extLst>
                      </p:cNvPr>
                      <p:cNvPicPr/>
                      <p:nvPr/>
                    </p:nvPicPr>
                    <p:blipFill>
                      <a:blip r:embed="rId4"/>
                      <a:stretch>
                        <a:fillRect/>
                      </a:stretch>
                    </p:blipFill>
                    <p:spPr>
                      <a:xfrm>
                        <a:off x="704850" y="1120775"/>
                        <a:ext cx="5276850" cy="5191125"/>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E2D9A546-A73C-436E-8B71-B3AA7775536A}"/>
              </a:ext>
            </a:extLst>
          </p:cNvPr>
          <p:cNvSpPr>
            <a:spLocks noGrp="1"/>
          </p:cNvSpPr>
          <p:nvPr>
            <p:ph type="title"/>
          </p:nvPr>
        </p:nvSpPr>
        <p:spPr/>
        <p:txBody>
          <a:bodyPr/>
          <a:lstStyle/>
          <a:p>
            <a:r>
              <a:rPr lang="sv-SE" dirty="0"/>
              <a:t>En del av idrottsrörelsen</a:t>
            </a:r>
          </a:p>
        </p:txBody>
      </p:sp>
      <p:sp>
        <p:nvSpPr>
          <p:cNvPr id="3" name="Platshållare för innehåll 2">
            <a:extLst>
              <a:ext uri="{FF2B5EF4-FFF2-40B4-BE49-F238E27FC236}">
                <a16:creationId xmlns:a16="http://schemas.microsoft.com/office/drawing/2014/main" id="{C67FD045-6120-46ED-822D-790C92E5DB93}"/>
              </a:ext>
            </a:extLst>
          </p:cNvPr>
          <p:cNvSpPr>
            <a:spLocks noGrp="1"/>
          </p:cNvSpPr>
          <p:nvPr>
            <p:ph idx="1"/>
          </p:nvPr>
        </p:nvSpPr>
        <p:spPr/>
        <p:txBody>
          <a:bodyPr/>
          <a:lstStyle/>
          <a:p>
            <a:r>
              <a:rPr lang="sv-SE" dirty="0"/>
              <a:t>Riksidrottsförbund (RF)</a:t>
            </a:r>
          </a:p>
          <a:p>
            <a:r>
              <a:rPr lang="sv-SE" dirty="0"/>
              <a:t>Studieförbundet SISU Idrottsutbildarna (SISU)</a:t>
            </a:r>
          </a:p>
          <a:p>
            <a:r>
              <a:rPr lang="sv-SE" dirty="0"/>
              <a:t>Sveriges Olympiska Kommitté (SOK)</a:t>
            </a:r>
          </a:p>
          <a:p>
            <a:r>
              <a:rPr lang="sv-SE" dirty="0"/>
              <a:t>Specialförbund (SF)</a:t>
            </a:r>
          </a:p>
          <a:p>
            <a:r>
              <a:rPr lang="sv-SE" dirty="0"/>
              <a:t>Specialdistriktsförbund (SDF)</a:t>
            </a:r>
          </a:p>
          <a:p>
            <a:r>
              <a:rPr lang="sv-SE" dirty="0"/>
              <a:t>Idrottsförening (IF)</a:t>
            </a:r>
          </a:p>
          <a:p>
            <a:endParaRPr lang="sv-SE" dirty="0"/>
          </a:p>
        </p:txBody>
      </p:sp>
      <p:pic>
        <p:nvPicPr>
          <p:cNvPr id="13" name="Bildobjekt 12" descr="En bild som visar ritning, klocka&#10;&#10;Automatiskt genererad beskrivning">
            <a:extLst>
              <a:ext uri="{FF2B5EF4-FFF2-40B4-BE49-F238E27FC236}">
                <a16:creationId xmlns:a16="http://schemas.microsoft.com/office/drawing/2014/main" id="{4A3F2F6B-71EB-4F83-A70A-154CF773E885}"/>
              </a:ext>
            </a:extLst>
          </p:cNvPr>
          <p:cNvPicPr>
            <a:picLocks noChangeAspect="1"/>
          </p:cNvPicPr>
          <p:nvPr/>
        </p:nvPicPr>
        <p:blipFill>
          <a:blip r:embed="rId5"/>
          <a:stretch>
            <a:fillRect/>
          </a:stretch>
        </p:blipFill>
        <p:spPr>
          <a:xfrm>
            <a:off x="3175344" y="5404605"/>
            <a:ext cx="688908" cy="688908"/>
          </a:xfrm>
          <a:prstGeom prst="rect">
            <a:avLst/>
          </a:prstGeom>
        </p:spPr>
      </p:pic>
      <p:pic>
        <p:nvPicPr>
          <p:cNvPr id="15" name="Bildobjekt 14" descr="En bild som visar ritning, klocka&#10;&#10;Automatiskt genererad beskrivning">
            <a:extLst>
              <a:ext uri="{FF2B5EF4-FFF2-40B4-BE49-F238E27FC236}">
                <a16:creationId xmlns:a16="http://schemas.microsoft.com/office/drawing/2014/main" id="{11937375-DA80-4D16-9E97-304FB4A207AB}"/>
              </a:ext>
            </a:extLst>
          </p:cNvPr>
          <p:cNvPicPr>
            <a:picLocks noChangeAspect="1"/>
          </p:cNvPicPr>
          <p:nvPr/>
        </p:nvPicPr>
        <p:blipFill>
          <a:blip r:embed="rId6"/>
          <a:stretch>
            <a:fillRect/>
          </a:stretch>
        </p:blipFill>
        <p:spPr>
          <a:xfrm>
            <a:off x="3105307" y="3311711"/>
            <a:ext cx="786452" cy="688908"/>
          </a:xfrm>
          <a:prstGeom prst="rect">
            <a:avLst/>
          </a:prstGeom>
        </p:spPr>
      </p:pic>
      <p:pic>
        <p:nvPicPr>
          <p:cNvPr id="1026" name="Picture 2">
            <a:extLst>
              <a:ext uri="{FF2B5EF4-FFF2-40B4-BE49-F238E27FC236}">
                <a16:creationId xmlns:a16="http://schemas.microsoft.com/office/drawing/2014/main" id="{CDBFCB5D-55D2-4A1B-8B93-A5F221D0D845}"/>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93763" y="3048726"/>
            <a:ext cx="920880" cy="8024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888D2F1-C665-495D-B9B1-721F716EB4B9}"/>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r="75623"/>
          <a:stretch/>
        </p:blipFill>
        <p:spPr bwMode="auto">
          <a:xfrm>
            <a:off x="5027449" y="1420959"/>
            <a:ext cx="580293" cy="527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49DF7CA-5FBE-4117-A44C-B7DDF22BBF13}"/>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l="26443" t="30556" b="22639"/>
          <a:stretch/>
        </p:blipFill>
        <p:spPr bwMode="auto">
          <a:xfrm>
            <a:off x="4858482" y="2023607"/>
            <a:ext cx="932718" cy="131403"/>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a:extLst>
              <a:ext uri="{FF2B5EF4-FFF2-40B4-BE49-F238E27FC236}">
                <a16:creationId xmlns:a16="http://schemas.microsoft.com/office/drawing/2014/main" id="{8A495AD3-C467-4425-B300-2FFCFDDB2647}"/>
              </a:ext>
            </a:extLst>
          </p:cNvPr>
          <p:cNvPicPr>
            <a:picLocks noChangeAspect="1" noChangeArrowheads="1"/>
          </p:cNvPicPr>
          <p:nvPr/>
        </p:nvPicPr>
        <p:blipFill rotWithShape="1">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a:ext>
            </a:extLst>
          </a:blip>
          <a:srcRect l="464" t="25898" r="77915" b="25719"/>
          <a:stretch/>
        </p:blipFill>
        <p:spPr bwMode="auto">
          <a:xfrm>
            <a:off x="3192466" y="1448581"/>
            <a:ext cx="658690" cy="611994"/>
          </a:xfrm>
          <a:prstGeom prst="rect">
            <a:avLst/>
          </a:prstGeom>
          <a:noFill/>
          <a:extLst>
            <a:ext uri="{909E8E84-426E-40DD-AFC4-6F175D3DCCD1}">
              <a14:hiddenFill xmlns:a14="http://schemas.microsoft.com/office/drawing/2010/main">
                <a:solidFill>
                  <a:srgbClr val="FFFFFF"/>
                </a:solidFill>
              </a14:hiddenFill>
            </a:ext>
          </a:extLst>
        </p:spPr>
      </p:pic>
      <p:pic>
        <p:nvPicPr>
          <p:cNvPr id="17" name="Bildobjekt 16">
            <a:extLst>
              <a:ext uri="{FF2B5EF4-FFF2-40B4-BE49-F238E27FC236}">
                <a16:creationId xmlns:a16="http://schemas.microsoft.com/office/drawing/2014/main" id="{5221E40D-9D6C-D74C-A8F1-E4F9822F3AA3}"/>
              </a:ext>
            </a:extLst>
          </p:cNvPr>
          <p:cNvPicPr>
            <a:picLocks noChangeAspect="1"/>
          </p:cNvPicPr>
          <p:nvPr/>
        </p:nvPicPr>
        <p:blipFill>
          <a:blip r:embed="rId12"/>
          <a:stretch>
            <a:fillRect/>
          </a:stretch>
        </p:blipFill>
        <p:spPr>
          <a:xfrm>
            <a:off x="893763" y="890454"/>
            <a:ext cx="1331559" cy="1290082"/>
          </a:xfrm>
          <a:prstGeom prst="rect">
            <a:avLst/>
          </a:prstGeom>
        </p:spPr>
      </p:pic>
      <p:sp>
        <p:nvSpPr>
          <p:cNvPr id="4" name="Flödesschema: Koppling 3">
            <a:extLst>
              <a:ext uri="{FF2B5EF4-FFF2-40B4-BE49-F238E27FC236}">
                <a16:creationId xmlns:a16="http://schemas.microsoft.com/office/drawing/2014/main" id="{E0546520-72E7-8A5A-7050-B5D46FE20CAA}"/>
              </a:ext>
            </a:extLst>
          </p:cNvPr>
          <p:cNvSpPr/>
          <p:nvPr/>
        </p:nvSpPr>
        <p:spPr>
          <a:xfrm>
            <a:off x="1481468" y="4231758"/>
            <a:ext cx="1318437" cy="1332614"/>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5DA35C98-1628-AE96-CFD4-D9730A267A6E}"/>
              </a:ext>
            </a:extLst>
          </p:cNvPr>
          <p:cNvSpPr txBox="1">
            <a:spLocks/>
          </p:cNvSpPr>
          <p:nvPr/>
        </p:nvSpPr>
        <p:spPr>
          <a:xfrm>
            <a:off x="1788449" y="4210494"/>
            <a:ext cx="1153225" cy="56492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2500" dirty="0">
                <a:solidFill>
                  <a:srgbClr val="00B0F0"/>
                </a:solidFill>
              </a:rPr>
              <a:t>SDF</a:t>
            </a:r>
          </a:p>
        </p:txBody>
      </p:sp>
      <p:cxnSp>
        <p:nvCxnSpPr>
          <p:cNvPr id="8" name="Rak koppling 7">
            <a:extLst>
              <a:ext uri="{FF2B5EF4-FFF2-40B4-BE49-F238E27FC236}">
                <a16:creationId xmlns:a16="http://schemas.microsoft.com/office/drawing/2014/main" id="{347531E8-84DA-8043-734F-834CB8BDCD0F}"/>
              </a:ext>
            </a:extLst>
          </p:cNvPr>
          <p:cNvCxnSpPr>
            <a:cxnSpLocks/>
          </p:cNvCxnSpPr>
          <p:nvPr/>
        </p:nvCxnSpPr>
        <p:spPr>
          <a:xfrm flipV="1">
            <a:off x="2672317" y="4330995"/>
            <a:ext cx="269357" cy="163032"/>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Rak koppling 10">
            <a:extLst>
              <a:ext uri="{FF2B5EF4-FFF2-40B4-BE49-F238E27FC236}">
                <a16:creationId xmlns:a16="http://schemas.microsoft.com/office/drawing/2014/main" id="{35A66A23-EDE4-225A-081F-8474BD161EFF}"/>
              </a:ext>
            </a:extLst>
          </p:cNvPr>
          <p:cNvCxnSpPr>
            <a:cxnSpLocks/>
          </p:cNvCxnSpPr>
          <p:nvPr/>
        </p:nvCxnSpPr>
        <p:spPr>
          <a:xfrm>
            <a:off x="2707758" y="5217042"/>
            <a:ext cx="226828" cy="113414"/>
          </a:xfrm>
          <a:prstGeom prst="line">
            <a:avLst/>
          </a:prstGeom>
          <a:ln w="12700"/>
        </p:spPr>
        <p:style>
          <a:lnRef idx="1">
            <a:schemeClr val="dk1"/>
          </a:lnRef>
          <a:fillRef idx="0">
            <a:schemeClr val="dk1"/>
          </a:fillRef>
          <a:effectRef idx="0">
            <a:schemeClr val="dk1"/>
          </a:effectRef>
          <a:fontRef idx="minor">
            <a:schemeClr val="tx1"/>
          </a:fontRef>
        </p:style>
      </p:cxnSp>
      <p:pic>
        <p:nvPicPr>
          <p:cNvPr id="12" name="Bildobjekt 11" descr="En bild som visar text, symbol, Teckensnitt, logotyp&#10;&#10;AI-genererat innehåll kan vara felaktigt.">
            <a:extLst>
              <a:ext uri="{FF2B5EF4-FFF2-40B4-BE49-F238E27FC236}">
                <a16:creationId xmlns:a16="http://schemas.microsoft.com/office/drawing/2014/main" id="{C56F5087-7CDA-E78A-22B0-F4204D8E5E8B}"/>
              </a:ext>
            </a:extLst>
          </p:cNvPr>
          <p:cNvPicPr>
            <a:picLocks noChangeAspect="1"/>
          </p:cNvPicPr>
          <p:nvPr/>
        </p:nvPicPr>
        <p:blipFill>
          <a:blip r:embed="rId13"/>
          <a:stretch>
            <a:fillRect/>
          </a:stretch>
        </p:blipFill>
        <p:spPr>
          <a:xfrm>
            <a:off x="3248655" y="3768032"/>
            <a:ext cx="506963" cy="724081"/>
          </a:xfrm>
          <a:prstGeom prst="rect">
            <a:avLst/>
          </a:prstGeom>
        </p:spPr>
      </p:pic>
    </p:spTree>
    <p:extLst>
      <p:ext uri="{BB962C8B-B14F-4D97-AF65-F5344CB8AC3E}">
        <p14:creationId xmlns:p14="http://schemas.microsoft.com/office/powerpoint/2010/main" val="3686925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Onlinemedia 4" title="Ta hjälp av en idrottskonsulent">
            <a:hlinkClick r:id="" action="ppaction://media"/>
            <a:extLst>
              <a:ext uri="{FF2B5EF4-FFF2-40B4-BE49-F238E27FC236}">
                <a16:creationId xmlns:a16="http://schemas.microsoft.com/office/drawing/2014/main" id="{BF453369-5A62-B6AA-E9E2-A117F5F07C86}"/>
              </a:ext>
            </a:extLst>
          </p:cNvPr>
          <p:cNvPicPr>
            <a:picLocks noGrp="1" noRot="1" noChangeAspect="1"/>
          </p:cNvPicPr>
          <p:nvPr>
            <p:ph type="pic" sz="quarter" idx="10"/>
            <a:videoFile r:link="rId1"/>
          </p:nvPr>
        </p:nvPicPr>
        <p:blipFill>
          <a:blip r:embed="rId3"/>
          <a:srcRect t="442"/>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154654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FE380C-22A0-4F3B-8009-3C43961B0567}"/>
              </a:ext>
            </a:extLst>
          </p:cNvPr>
          <p:cNvSpPr>
            <a:spLocks noGrp="1"/>
          </p:cNvSpPr>
          <p:nvPr>
            <p:ph type="ctrTitle"/>
          </p:nvPr>
        </p:nvSpPr>
        <p:spPr>
          <a:xfrm>
            <a:off x="261093" y="1368201"/>
            <a:ext cx="8332491" cy="2767484"/>
          </a:xfrm>
        </p:spPr>
        <p:txBody>
          <a:bodyPr>
            <a:normAutofit/>
          </a:bodyPr>
          <a:lstStyle/>
          <a:p>
            <a:r>
              <a:rPr lang="sv-SE" sz="9600" dirty="0"/>
              <a:t>Utbildningar</a:t>
            </a:r>
            <a:br>
              <a:rPr lang="sv-SE" sz="9600" dirty="0"/>
            </a:br>
            <a:r>
              <a:rPr lang="sv-SE" sz="3100" dirty="0"/>
              <a:t>Utbildning leder till framgång</a:t>
            </a:r>
          </a:p>
        </p:txBody>
      </p:sp>
    </p:spTree>
    <p:extLst>
      <p:ext uri="{BB962C8B-B14F-4D97-AF65-F5344CB8AC3E}">
        <p14:creationId xmlns:p14="http://schemas.microsoft.com/office/powerpoint/2010/main" val="4143885328"/>
      </p:ext>
    </p:extLst>
  </p:cSld>
  <p:clrMapOvr>
    <a:masterClrMapping/>
  </p:clrMapOvr>
</p:sld>
</file>

<file path=ppt/theme/theme1.xml><?xml version="1.0" encoding="utf-8"?>
<a:theme xmlns:a="http://schemas.openxmlformats.org/drawingml/2006/main" name="3_Riksidrottsförbundet_utan Sisu">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_RFSISU_SKANE" id="{0273ED78-DB73-43EE-AB9C-4AEA83FF2666}" vid="{836009B1-64F8-4A84-BB47-0820F8C4A906}"/>
    </a:ext>
  </a:extLst>
</a:theme>
</file>

<file path=ppt/theme/theme2.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D74E34072C1E74C915F93E572E337FE" ma:contentTypeVersion="15" ma:contentTypeDescription="Skapa ett nytt dokument." ma:contentTypeScope="" ma:versionID="3f63cfa7b9f7ff7ec7d04c3a760f9817">
  <xsd:schema xmlns:xsd="http://www.w3.org/2001/XMLSchema" xmlns:xs="http://www.w3.org/2001/XMLSchema" xmlns:p="http://schemas.microsoft.com/office/2006/metadata/properties" xmlns:ns2="1a7f7c7d-be98-4e48-a6f5-ca8edbabee31" xmlns:ns3="8cba9387-39a1-4740-95e5-ce319025d581" targetNamespace="http://schemas.microsoft.com/office/2006/metadata/properties" ma:root="true" ma:fieldsID="b1472af8fc77ae98e723fc33c8d5a01f" ns2:_="" ns3:_="">
    <xsd:import namespace="1a7f7c7d-be98-4e48-a6f5-ca8edbabee31"/>
    <xsd:import namespace="8cba9387-39a1-4740-95e5-ce319025d5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Kommentar" minOccurs="0"/>
                <xsd:element ref="ns2:Mapp_x00e4_gare"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7f7c7d-be98-4e48-a6f5-ca8edbabee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Kommentar" ma:index="16" nillable="true" ma:displayName="Kommentar" ma:description="Skickat dok till föreningen /AF" ma:format="Dropdown" ma:internalName="Kommentar">
      <xsd:simpleType>
        <xsd:restriction base="dms:Text">
          <xsd:maxLength value="255"/>
        </xsd:restriction>
      </xsd:simpleType>
    </xsd:element>
    <xsd:element name="Mapp_x00e4_gare" ma:index="17" nillable="true" ma:displayName="Mappägare" ma:format="Dropdown" ma:list="UserInfo" ma:SharePointGroup="0" ma:internalName="Mapp_x00e4_gar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ba9387-39a1-4740-95e5-ce319025d581"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ommentar xmlns="1a7f7c7d-be98-4e48-a6f5-ca8edbabee31" xsi:nil="true"/>
    <Mapp_x00e4_gare xmlns="1a7f7c7d-be98-4e48-a6f5-ca8edbabee31">
      <UserInfo>
        <DisplayName/>
        <AccountId xsi:nil="true"/>
        <AccountType/>
      </UserInfo>
    </Mapp_x00e4_gare>
    <SharedWithUsers xmlns="8cba9387-39a1-4740-95e5-ce319025d581">
      <UserInfo>
        <DisplayName>Jeanette Skog (RF-SISU Skåne)</DisplayName>
        <AccountId>37</AccountId>
        <AccountType/>
      </UserInfo>
    </SharedWithUsers>
  </documentManagement>
</p:properties>
</file>

<file path=customXml/itemProps1.xml><?xml version="1.0" encoding="utf-8"?>
<ds:datastoreItem xmlns:ds="http://schemas.openxmlformats.org/officeDocument/2006/customXml" ds:itemID="{8F40A54E-956A-4813-8CC0-B9BE805C86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7f7c7d-be98-4e48-a6f5-ca8edbabee31"/>
    <ds:schemaRef ds:uri="8cba9387-39a1-4740-95e5-ce319025d5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538BF7-3388-4389-B25F-47A1E87263C7}">
  <ds:schemaRefs>
    <ds:schemaRef ds:uri="http://schemas.microsoft.com/sharepoint/v3/contenttype/forms"/>
  </ds:schemaRefs>
</ds:datastoreItem>
</file>

<file path=customXml/itemProps3.xml><?xml version="1.0" encoding="utf-8"?>
<ds:datastoreItem xmlns:ds="http://schemas.openxmlformats.org/officeDocument/2006/customXml" ds:itemID="{A59E05C0-6144-49BF-A195-70621E33E80D}">
  <ds:schemaRefs>
    <ds:schemaRef ds:uri="1a7f7c7d-be98-4e48-a6f5-ca8edbabee31"/>
    <ds:schemaRef ds:uri="8cba9387-39a1-4740-95e5-ce319025d58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b5b2d6e-028e-454d-b878-0c055adbeb2a}" enabled="0" method="" siteId="{eb5b2d6e-028e-454d-b878-0c055adbeb2a}" removed="1"/>
</clbl:labelList>
</file>

<file path=docProps/app.xml><?xml version="1.0" encoding="utf-8"?>
<Properties xmlns="http://schemas.openxmlformats.org/officeDocument/2006/extended-properties" xmlns:vt="http://schemas.openxmlformats.org/officeDocument/2006/docPropsVTypes">
  <Template/>
  <TotalTime>0</TotalTime>
  <Words>3527</Words>
  <Application>Microsoft Office PowerPoint</Application>
  <PresentationFormat>Bredbild</PresentationFormat>
  <Paragraphs>406</Paragraphs>
  <Slides>45</Slides>
  <Notes>21</Notes>
  <HiddenSlides>3</HiddenSlides>
  <MMClips>4</MMClips>
  <ScaleCrop>false</ScaleCrop>
  <HeadingPairs>
    <vt:vector size="8" baseType="variant">
      <vt:variant>
        <vt:lpstr>Använt teckensnitt</vt:lpstr>
      </vt:variant>
      <vt:variant>
        <vt:i4>10</vt:i4>
      </vt:variant>
      <vt:variant>
        <vt:lpstr>Tema</vt:lpstr>
      </vt:variant>
      <vt:variant>
        <vt:i4>1</vt:i4>
      </vt:variant>
      <vt:variant>
        <vt:lpstr>Serverprogram för OLE-inbäddning</vt:lpstr>
      </vt:variant>
      <vt:variant>
        <vt:i4>0</vt:i4>
      </vt:variant>
      <vt:variant>
        <vt:lpstr>Bildrubriker</vt:lpstr>
      </vt:variant>
      <vt:variant>
        <vt:i4>45</vt:i4>
      </vt:variant>
    </vt:vector>
  </HeadingPairs>
  <TitlesOfParts>
    <vt:vector size="56" baseType="lpstr">
      <vt:lpstr>Arial</vt:lpstr>
      <vt:lpstr>Arial Black</vt:lpstr>
      <vt:lpstr>Calibri</vt:lpstr>
      <vt:lpstr>Cormorant</vt:lpstr>
      <vt:lpstr>futura-pt</vt:lpstr>
      <vt:lpstr>Helvetica</vt:lpstr>
      <vt:lpstr>Lato Light</vt:lpstr>
      <vt:lpstr>proxima-nova</vt:lpstr>
      <vt:lpstr>Segoe UI Semilight</vt:lpstr>
      <vt:lpstr>Wingdings</vt:lpstr>
      <vt:lpstr>3_Riksidrottsförbundet_utan Sisu</vt:lpstr>
      <vt:lpstr>RF SISU SKÅNE  Skånes Skyttesportförbund 21 Mars </vt:lpstr>
      <vt:lpstr>Agenda c:a 30-40 min</vt:lpstr>
      <vt:lpstr>PowerPoint-presentation</vt:lpstr>
      <vt:lpstr>Om RF-SISU Skåne</vt:lpstr>
      <vt:lpstr>              Kontaktpersoner</vt:lpstr>
      <vt:lpstr>Sara Eklund – Idrottskonsulent  RF-SISU Skåne</vt:lpstr>
      <vt:lpstr>En del av idrottsrörelsen</vt:lpstr>
      <vt:lpstr>PowerPoint-presentation</vt:lpstr>
      <vt:lpstr>Utbildningar Utbildning leder till framgång</vt:lpstr>
      <vt:lpstr>Erbjuda och anordna idrottsövergripande utbildningar och mötesplatser</vt:lpstr>
      <vt:lpstr>Här listas de utbildningar och mötesplatser vi arrangerar de närmaste månaderna.  Digitala utbildningar      24 mars – Bokföring i föreningen  26 mars – Lunchföreläsning – Inför lansering av Idrottsarenan 8 april – Lunchföreläsning – Strategi för hög prestation över tid 9 april – Lunchföreläsning – Hjälp, jag har blivit styrelseledamotws 15 april – Lunchföreläsning – Idrott &amp; Kriminalitet – När vår rörelse hotas 16 april – Lunchföreläsning – Hur vi behåller fler inom idrotten så länge som möjligt 22 april &amp; 12 maj – Grundutbildning för föreningsledare 28 april – Hur möter vi barn och ungdomar med beteendeutmaningar  </vt:lpstr>
      <vt:lpstr>Ekonomiska stöd </vt:lpstr>
      <vt:lpstr>PowerPoint-presentation</vt:lpstr>
      <vt:lpstr>Projektstöd Idrottsförening</vt:lpstr>
      <vt:lpstr>Inspirationspaket </vt:lpstr>
      <vt:lpstr>PowerPoint-presentation</vt:lpstr>
      <vt:lpstr>PowerPoint-presentation</vt:lpstr>
      <vt:lpstr>LOK-stöd (Statligt lokalt aktivitetsstöd)</vt:lpstr>
      <vt:lpstr>Anläggningsstöd </vt:lpstr>
      <vt:lpstr>Tidigare beviljade anläggningsstöd till skytteföreningar </vt:lpstr>
      <vt:lpstr>Folkbildning/Lärgrupper/Utbildningar   </vt:lpstr>
      <vt:lpstr>PowerPoint-presentation</vt:lpstr>
      <vt:lpstr>Trygg Idrottsmiljö </vt:lpstr>
      <vt:lpstr>Registerutdrag! </vt:lpstr>
      <vt:lpstr>Trygga idrottsmiljöer </vt:lpstr>
      <vt:lpstr>PowerPoint-presentation</vt:lpstr>
      <vt:lpstr>Utbildningar / Utvecklingsresurs</vt:lpstr>
      <vt:lpstr>PowerPoint-presentation</vt:lpstr>
      <vt:lpstr>PowerPoint-presentation</vt:lpstr>
      <vt:lpstr>PowerPoint-presentation</vt:lpstr>
      <vt:lpstr>PowerPoint-presentation</vt:lpstr>
      <vt:lpstr>FÖRsnack</vt:lpstr>
      <vt:lpstr>PowerPoint-presentation</vt:lpstr>
      <vt:lpstr>Fritidskortet </vt:lpstr>
      <vt:lpstr>PowerPoint-presentation</vt:lpstr>
      <vt:lpstr>PowerPoint-presentation</vt:lpstr>
      <vt:lpstr>Målbild för Idrottsarenan</vt:lpstr>
      <vt:lpstr>PowerPoint-presentation</vt:lpstr>
      <vt:lpstr>PowerPoint-presentation</vt:lpstr>
      <vt:lpstr>Strategi 2035  Vart vi som idrottsrörelse vill vara om 10 år   Filmen ger en tydlig och inspirerande bild av framtiden för svensk idrott  </vt:lpstr>
      <vt:lpstr>PowerPoint-presentation</vt:lpstr>
      <vt:lpstr>PowerPoint-presentation</vt:lpstr>
      <vt:lpstr>              Kontaktpersoner</vt:lpstr>
      <vt:lpstr>PowerPoint-presentation</vt:lpstr>
      <vt:lpstr>Tack för idag! Följ oss gärna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Patrik Karlsson (RF-SISU Skåne)</dc:creator>
  <cp:keywords>class='Open'</cp:keywords>
  <cp:lastModifiedBy>Sara Eklund (RF-SISU Skåne)</cp:lastModifiedBy>
  <cp:revision>24</cp:revision>
  <dcterms:created xsi:type="dcterms:W3CDTF">2020-09-14T17:09:04Z</dcterms:created>
  <dcterms:modified xsi:type="dcterms:W3CDTF">2026-03-20T15:16:27Z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0x010100ED74E34072C1E74C915F93E572E337FE</vt:lpwstr>
  </property>
</Properties>
</file>