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1"/>
  </p:notesMasterIdLst>
  <p:handoutMasterIdLst>
    <p:handoutMasterId r:id="rId12"/>
  </p:handoutMasterIdLst>
  <p:sldIdLst>
    <p:sldId id="272" r:id="rId5"/>
    <p:sldId id="273" r:id="rId6"/>
    <p:sldId id="276" r:id="rId7"/>
    <p:sldId id="274" r:id="rId8"/>
    <p:sldId id="275" r:id="rId9"/>
    <p:sldId id="277" r:id="rId10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8AD3"/>
    <a:srgbClr val="2479C5"/>
    <a:srgbClr val="D8D337"/>
    <a:srgbClr val="AEB736"/>
    <a:srgbClr val="DADB01"/>
    <a:srgbClr val="074EB3"/>
    <a:srgbClr val="0042A4"/>
    <a:srgbClr val="AC001D"/>
    <a:srgbClr val="7C001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E9DC1C-0885-4D7C-AB3A-F049F63E087A}" v="2" dt="2023-04-04T08:43:48.718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66" autoAdjust="0"/>
    <p:restoredTop sz="78543" autoAdjust="0"/>
  </p:normalViewPr>
  <p:slideViewPr>
    <p:cSldViewPr snapToGrid="0">
      <p:cViewPr varScale="1">
        <p:scale>
          <a:sx n="82" d="100"/>
          <a:sy n="82" d="100"/>
        </p:scale>
        <p:origin x="42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Öhrling (Skyttesport)" userId="7309bb39-6239-46da-aacf-bd5ce042d5f0" providerId="ADAL" clId="{B2E9DC1C-0885-4D7C-AB3A-F049F63E087A}"/>
    <pc:docChg chg="custSel delSld modSld">
      <pc:chgData name="Erika Öhrling (Skyttesport)" userId="7309bb39-6239-46da-aacf-bd5ce042d5f0" providerId="ADAL" clId="{B2E9DC1C-0885-4D7C-AB3A-F049F63E087A}" dt="2023-04-04T08:49:18.937" v="263" actId="255"/>
      <pc:docMkLst>
        <pc:docMk/>
      </pc:docMkLst>
      <pc:sldChg chg="del">
        <pc:chgData name="Erika Öhrling (Skyttesport)" userId="7309bb39-6239-46da-aacf-bd5ce042d5f0" providerId="ADAL" clId="{B2E9DC1C-0885-4D7C-AB3A-F049F63E087A}" dt="2023-04-04T08:35:36.621" v="1" actId="2696"/>
        <pc:sldMkLst>
          <pc:docMk/>
          <pc:sldMk cId="3943103203" sldId="256"/>
        </pc:sldMkLst>
      </pc:sldChg>
      <pc:sldChg chg="del">
        <pc:chgData name="Erika Öhrling (Skyttesport)" userId="7309bb39-6239-46da-aacf-bd5ce042d5f0" providerId="ADAL" clId="{B2E9DC1C-0885-4D7C-AB3A-F049F63E087A}" dt="2023-04-04T08:48:56.589" v="261" actId="2696"/>
        <pc:sldMkLst>
          <pc:docMk/>
          <pc:sldMk cId="4284575566" sldId="258"/>
        </pc:sldMkLst>
      </pc:sldChg>
      <pc:sldChg chg="del">
        <pc:chgData name="Erika Öhrling (Skyttesport)" userId="7309bb39-6239-46da-aacf-bd5ce042d5f0" providerId="ADAL" clId="{B2E9DC1C-0885-4D7C-AB3A-F049F63E087A}" dt="2023-04-04T08:35:40.963" v="2" actId="2696"/>
        <pc:sldMkLst>
          <pc:docMk/>
          <pc:sldMk cId="159068429" sldId="264"/>
        </pc:sldMkLst>
      </pc:sldChg>
      <pc:sldChg chg="del">
        <pc:chgData name="Erika Öhrling (Skyttesport)" userId="7309bb39-6239-46da-aacf-bd5ce042d5f0" providerId="ADAL" clId="{B2E9DC1C-0885-4D7C-AB3A-F049F63E087A}" dt="2023-04-04T08:49:00.252" v="262" actId="2696"/>
        <pc:sldMkLst>
          <pc:docMk/>
          <pc:sldMk cId="2025152313" sldId="265"/>
        </pc:sldMkLst>
      </pc:sldChg>
      <pc:sldChg chg="del">
        <pc:chgData name="Erika Öhrling (Skyttesport)" userId="7309bb39-6239-46da-aacf-bd5ce042d5f0" providerId="ADAL" clId="{B2E9DC1C-0885-4D7C-AB3A-F049F63E087A}" dt="2023-04-04T08:35:45.644" v="3" actId="2696"/>
        <pc:sldMkLst>
          <pc:docMk/>
          <pc:sldMk cId="4264939668" sldId="266"/>
        </pc:sldMkLst>
      </pc:sldChg>
      <pc:sldChg chg="del">
        <pc:chgData name="Erika Öhrling (Skyttesport)" userId="7309bb39-6239-46da-aacf-bd5ce042d5f0" providerId="ADAL" clId="{B2E9DC1C-0885-4D7C-AB3A-F049F63E087A}" dt="2023-04-04T08:35:52.401" v="5" actId="2696"/>
        <pc:sldMkLst>
          <pc:docMk/>
          <pc:sldMk cId="1585498488" sldId="267"/>
        </pc:sldMkLst>
      </pc:sldChg>
      <pc:sldChg chg="del">
        <pc:chgData name="Erika Öhrling (Skyttesport)" userId="7309bb39-6239-46da-aacf-bd5ce042d5f0" providerId="ADAL" clId="{B2E9DC1C-0885-4D7C-AB3A-F049F63E087A}" dt="2023-04-04T08:35:58.548" v="7" actId="2696"/>
        <pc:sldMkLst>
          <pc:docMk/>
          <pc:sldMk cId="2414312355" sldId="268"/>
        </pc:sldMkLst>
      </pc:sldChg>
      <pc:sldChg chg="del">
        <pc:chgData name="Erika Öhrling (Skyttesport)" userId="7309bb39-6239-46da-aacf-bd5ce042d5f0" providerId="ADAL" clId="{B2E9DC1C-0885-4D7C-AB3A-F049F63E087A}" dt="2023-04-04T08:35:48.875" v="4" actId="2696"/>
        <pc:sldMkLst>
          <pc:docMk/>
          <pc:sldMk cId="1624517393" sldId="269"/>
        </pc:sldMkLst>
      </pc:sldChg>
      <pc:sldChg chg="del">
        <pc:chgData name="Erika Öhrling (Skyttesport)" userId="7309bb39-6239-46da-aacf-bd5ce042d5f0" providerId="ADAL" clId="{B2E9DC1C-0885-4D7C-AB3A-F049F63E087A}" dt="2023-04-04T08:35:55.308" v="6" actId="2696"/>
        <pc:sldMkLst>
          <pc:docMk/>
          <pc:sldMk cId="2020781692" sldId="270"/>
        </pc:sldMkLst>
      </pc:sldChg>
      <pc:sldChg chg="modSp mod">
        <pc:chgData name="Erika Öhrling (Skyttesport)" userId="7309bb39-6239-46da-aacf-bd5ce042d5f0" providerId="ADAL" clId="{B2E9DC1C-0885-4D7C-AB3A-F049F63E087A}" dt="2023-04-04T08:36:41.046" v="26" actId="20577"/>
        <pc:sldMkLst>
          <pc:docMk/>
          <pc:sldMk cId="2913755556" sldId="273"/>
        </pc:sldMkLst>
        <pc:spChg chg="mod">
          <ac:chgData name="Erika Öhrling (Skyttesport)" userId="7309bb39-6239-46da-aacf-bd5ce042d5f0" providerId="ADAL" clId="{B2E9DC1C-0885-4D7C-AB3A-F049F63E087A}" dt="2023-04-04T08:36:41.046" v="26" actId="20577"/>
          <ac:spMkLst>
            <pc:docMk/>
            <pc:sldMk cId="2913755556" sldId="273"/>
            <ac:spMk id="7" creationId="{629AA51C-4067-45E2-BA88-03A61E2B5CFB}"/>
          </ac:spMkLst>
        </pc:spChg>
      </pc:sldChg>
      <pc:sldChg chg="addSp delSp modSp mod">
        <pc:chgData name="Erika Öhrling (Skyttesport)" userId="7309bb39-6239-46da-aacf-bd5ce042d5f0" providerId="ADAL" clId="{B2E9DC1C-0885-4D7C-AB3A-F049F63E087A}" dt="2023-04-04T08:49:18.937" v="263" actId="255"/>
        <pc:sldMkLst>
          <pc:docMk/>
          <pc:sldMk cId="3399961401" sldId="274"/>
        </pc:sldMkLst>
        <pc:spChg chg="mod">
          <ac:chgData name="Erika Öhrling (Skyttesport)" userId="7309bb39-6239-46da-aacf-bd5ce042d5f0" providerId="ADAL" clId="{B2E9DC1C-0885-4D7C-AB3A-F049F63E087A}" dt="2023-04-04T08:49:18.937" v="263" actId="255"/>
          <ac:spMkLst>
            <pc:docMk/>
            <pc:sldMk cId="3399961401" sldId="274"/>
            <ac:spMk id="2" creationId="{918C04D1-5ED1-4839-90CE-BA8A51AA1556}"/>
          </ac:spMkLst>
        </pc:spChg>
        <pc:picChg chg="del">
          <ac:chgData name="Erika Öhrling (Skyttesport)" userId="7309bb39-6239-46da-aacf-bd5ce042d5f0" providerId="ADAL" clId="{B2E9DC1C-0885-4D7C-AB3A-F049F63E087A}" dt="2023-04-04T08:42:08.535" v="108" actId="478"/>
          <ac:picMkLst>
            <pc:docMk/>
            <pc:sldMk cId="3399961401" sldId="274"/>
            <ac:picMk id="6" creationId="{AFD85C14-8BC0-4FC7-BE8A-835AA73A8A52}"/>
          </ac:picMkLst>
        </pc:picChg>
        <pc:picChg chg="add mod">
          <ac:chgData name="Erika Öhrling (Skyttesport)" userId="7309bb39-6239-46da-aacf-bd5ce042d5f0" providerId="ADAL" clId="{B2E9DC1C-0885-4D7C-AB3A-F049F63E087A}" dt="2023-04-04T08:47:29.690" v="255" actId="1076"/>
          <ac:picMkLst>
            <pc:docMk/>
            <pc:sldMk cId="3399961401" sldId="274"/>
            <ac:picMk id="7" creationId="{11093FC2-C664-64E3-EB5A-5E72E28740CF}"/>
          </ac:picMkLst>
        </pc:picChg>
      </pc:sldChg>
      <pc:sldChg chg="addSp delSp modSp mod">
        <pc:chgData name="Erika Öhrling (Skyttesport)" userId="7309bb39-6239-46da-aacf-bd5ce042d5f0" providerId="ADAL" clId="{B2E9DC1C-0885-4D7C-AB3A-F049F63E087A}" dt="2023-04-04T08:43:58.270" v="116" actId="14100"/>
        <pc:sldMkLst>
          <pc:docMk/>
          <pc:sldMk cId="944043831" sldId="275"/>
        </pc:sldMkLst>
        <pc:spChg chg="mod">
          <ac:chgData name="Erika Öhrling (Skyttesport)" userId="7309bb39-6239-46da-aacf-bd5ce042d5f0" providerId="ADAL" clId="{B2E9DC1C-0885-4D7C-AB3A-F049F63E087A}" dt="2023-04-04T08:43:39.456" v="112" actId="5793"/>
          <ac:spMkLst>
            <pc:docMk/>
            <pc:sldMk cId="944043831" sldId="275"/>
            <ac:spMk id="7" creationId="{ADEF0210-CE5C-4355-9FDF-CEF0F19FA7BE}"/>
          </ac:spMkLst>
        </pc:spChg>
        <pc:picChg chg="add mod">
          <ac:chgData name="Erika Öhrling (Skyttesport)" userId="7309bb39-6239-46da-aacf-bd5ce042d5f0" providerId="ADAL" clId="{B2E9DC1C-0885-4D7C-AB3A-F049F63E087A}" dt="2023-04-04T08:43:58.270" v="116" actId="14100"/>
          <ac:picMkLst>
            <pc:docMk/>
            <pc:sldMk cId="944043831" sldId="275"/>
            <ac:picMk id="5" creationId="{9948F489-0FCE-0B11-8CB8-B27E6F9C2BD2}"/>
          </ac:picMkLst>
        </pc:picChg>
        <pc:picChg chg="del">
          <ac:chgData name="Erika Öhrling (Skyttesport)" userId="7309bb39-6239-46da-aacf-bd5ce042d5f0" providerId="ADAL" clId="{B2E9DC1C-0885-4D7C-AB3A-F049F63E087A}" dt="2023-04-04T08:37:44.095" v="27" actId="478"/>
          <ac:picMkLst>
            <pc:docMk/>
            <pc:sldMk cId="944043831" sldId="275"/>
            <ac:picMk id="6" creationId="{C044967C-13A2-4EB9-9AEC-7D8DC13472F4}"/>
          </ac:picMkLst>
        </pc:picChg>
      </pc:sldChg>
      <pc:sldChg chg="modSp mod">
        <pc:chgData name="Erika Öhrling (Skyttesport)" userId="7309bb39-6239-46da-aacf-bd5ce042d5f0" providerId="ADAL" clId="{B2E9DC1C-0885-4D7C-AB3A-F049F63E087A}" dt="2023-04-04T08:45:08.835" v="118" actId="21"/>
        <pc:sldMkLst>
          <pc:docMk/>
          <pc:sldMk cId="277604409" sldId="276"/>
        </pc:sldMkLst>
        <pc:spChg chg="mod">
          <ac:chgData name="Erika Öhrling (Skyttesport)" userId="7309bb39-6239-46da-aacf-bd5ce042d5f0" providerId="ADAL" clId="{B2E9DC1C-0885-4D7C-AB3A-F049F63E087A}" dt="2023-04-04T08:45:08.835" v="118" actId="21"/>
          <ac:spMkLst>
            <pc:docMk/>
            <pc:sldMk cId="277604409" sldId="276"/>
            <ac:spMk id="7" creationId="{21FC9EE9-44B1-4DAA-A92B-11DFFDE1763F}"/>
          </ac:spMkLst>
        </pc:spChg>
      </pc:sldChg>
      <pc:sldChg chg="modSp mod">
        <pc:chgData name="Erika Öhrling (Skyttesport)" userId="7309bb39-6239-46da-aacf-bd5ce042d5f0" providerId="ADAL" clId="{B2E9DC1C-0885-4D7C-AB3A-F049F63E087A}" dt="2023-04-04T08:48:22.203" v="259" actId="20577"/>
        <pc:sldMkLst>
          <pc:docMk/>
          <pc:sldMk cId="2657525014" sldId="277"/>
        </pc:sldMkLst>
        <pc:spChg chg="mod">
          <ac:chgData name="Erika Öhrling (Skyttesport)" userId="7309bb39-6239-46da-aacf-bd5ce042d5f0" providerId="ADAL" clId="{B2E9DC1C-0885-4D7C-AB3A-F049F63E087A}" dt="2023-04-04T08:48:22.203" v="259" actId="20577"/>
          <ac:spMkLst>
            <pc:docMk/>
            <pc:sldMk cId="2657525014" sldId="277"/>
            <ac:spMk id="6" creationId="{A848EE53-84B9-4B1A-A3A2-D0B0615D5875}"/>
          </ac:spMkLst>
        </pc:spChg>
      </pc:sldChg>
      <pc:sldChg chg="del">
        <pc:chgData name="Erika Öhrling (Skyttesport)" userId="7309bb39-6239-46da-aacf-bd5ce042d5f0" providerId="ADAL" clId="{B2E9DC1C-0885-4D7C-AB3A-F049F63E087A}" dt="2023-04-04T08:35:32.752" v="0" actId="2696"/>
        <pc:sldMkLst>
          <pc:docMk/>
          <pc:sldMk cId="3757090256" sldId="279"/>
        </pc:sldMkLst>
      </pc:sldChg>
      <pc:sldChg chg="del">
        <pc:chgData name="Erika Öhrling (Skyttesport)" userId="7309bb39-6239-46da-aacf-bd5ce042d5f0" providerId="ADAL" clId="{B2E9DC1C-0885-4D7C-AB3A-F049F63E087A}" dt="2023-04-04T08:48:53.202" v="260" actId="2696"/>
        <pc:sldMkLst>
          <pc:docMk/>
          <pc:sldMk cId="2759814081" sldId="2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5C310-9970-4B04-BB5D-C00F0F4B1612}" type="datetimeFigureOut">
              <a:rPr lang="sv-SE" smtClean="0"/>
              <a:pPr/>
              <a:t>2023-04-04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E9C10-6EFA-47A6-9FE0-9B6F8C16262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21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7BCE3D-E115-4590-863E-5E224B7C37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7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-Halva tiden! </a:t>
            </a:r>
            <a:br>
              <a:rPr lang="sv-SE" dirty="0"/>
            </a:br>
            <a:r>
              <a:rPr lang="sv-SE" dirty="0"/>
              <a:t>-Visa via </a:t>
            </a:r>
            <a:r>
              <a:rPr lang="sv-SE" dirty="0" err="1"/>
              <a:t>Björksta</a:t>
            </a:r>
            <a:r>
              <a:rPr lang="sv-SE" dirty="0"/>
              <a:t>-sidan! Ex </a:t>
            </a:r>
            <a:r>
              <a:rPr lang="sv-SE" dirty="0" err="1"/>
              <a:t>träningstunering</a:t>
            </a:r>
            <a:r>
              <a:rPr lang="sv-SE"/>
              <a:t>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7BCE3D-E115-4590-863E-5E224B7C37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2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12753"/>
            <a:ext cx="7772400" cy="1160439"/>
          </a:xfrm>
        </p:spPr>
        <p:txBody>
          <a:bodyPr/>
          <a:lstStyle>
            <a:lvl1pPr>
              <a:defRPr sz="3600" cap="all" baseline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6914" y="4687652"/>
            <a:ext cx="6335486" cy="1122851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r>
              <a:rPr lang="sv-SE" dirty="0"/>
              <a:t>Klicka här för att ändra format på underrubrik i bakgrunden</a:t>
            </a:r>
            <a:endParaRPr lang="en-US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-7254" y="6104665"/>
            <a:ext cx="9144000" cy="0"/>
          </a:xfrm>
          <a:prstGeom prst="lin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</p:cxnSp>
      <p:sp>
        <p:nvSpPr>
          <p:cNvPr id="8" name="textruta 11"/>
          <p:cNvSpPr txBox="1"/>
          <p:nvPr userDrawn="1"/>
        </p:nvSpPr>
        <p:spPr>
          <a:xfrm>
            <a:off x="36288" y="619006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Svenska Skyttesportförbundet 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Swedish </a:t>
            </a:r>
            <a:r>
              <a:rPr kumimoji="0" lang="sv-SE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Shooting</a:t>
            </a: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Sport Federation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www.skyttesport.se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5" name="Bildobjekt 4" descr="SvSF logga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664" y="165668"/>
            <a:ext cx="1674431" cy="23839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1EEE84-0F4E-440B-B004-F9E902F9A726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851DE-13D6-4C03-8B01-30451CC5D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E2093-DC18-4F03-AFAA-2A694CF46F80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7D3CC-BE2F-444D-B5AD-362DB0EFD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F7FE-2A7E-4B86-B2FA-6315BA1332CB}" type="datetime1">
              <a:rPr lang="sv-SE" smtClean="0"/>
              <a:pPr/>
              <a:t>2023-04-04</a:t>
            </a:fld>
            <a:r>
              <a:rPr lang="sv-SE"/>
              <a:t>  </a:t>
            </a:r>
            <a:r>
              <a:rPr lang="sv-SE" i="1"/>
              <a:t>Årskonferensen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B641AE-1DF9-4CE7-B7E4-E294E6FE02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2"/>
          </p:nvPr>
        </p:nvSpPr>
        <p:spPr>
          <a:xfrm>
            <a:off x="544513" y="1731493"/>
            <a:ext cx="8151812" cy="1458912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63563" y="3443288"/>
            <a:ext cx="3989387" cy="27828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4"/>
          </p:nvPr>
        </p:nvSpPr>
        <p:spPr>
          <a:xfrm>
            <a:off x="4727575" y="3442883"/>
            <a:ext cx="4008438" cy="27828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31096"/>
            <a:ext cx="8229600" cy="1143000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34938" y="6524625"/>
            <a:ext cx="2579674" cy="404813"/>
          </a:xfrm>
        </p:spPr>
        <p:txBody>
          <a:bodyPr/>
          <a:lstStyle>
            <a:lvl1pPr>
              <a:defRPr/>
            </a:lvl1pPr>
          </a:lstStyle>
          <a:p>
            <a:pPr algn="just"/>
            <a:fld id="{0E16D4EA-6D8B-497D-9B61-C627301081BF}" type="datetime1">
              <a:rPr lang="sv-SE" smtClean="0"/>
              <a:pPr algn="just"/>
              <a:t>2023-04-04</a:t>
            </a:fld>
            <a:endParaRPr lang="en-US" i="1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F30AD5-7844-4A91-8EC8-9BEC736081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8BB0B9-1A6B-4728-A672-50EBD6AC0B0D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253E72-C950-4487-AC8D-27509AA7A9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16582"/>
            <a:ext cx="8229600" cy="1143000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76B9E1-4FBB-4EDB-87F6-87E602D5DC72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055A1B-ACCB-4393-8671-DBF0CF5B3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1C1811-8750-4972-B91D-6BDC67815254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E9A719-54D8-46E6-B29C-4553E0322D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A4BCA9-250D-480E-A9A6-C99379638588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3CDD76-D94F-48C7-8A77-EF4939DFE5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0E7FB0-F292-46C8-B8AF-ACDC34AFF2FA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6A91DB-3FAF-4903-8632-04E53059BB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E95B99-6D0F-4BAC-9250-38583B7844FE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73F86A-0430-4ECD-9D6C-719F484DE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DCACDD-5005-4E89-9735-0BAA6E67769B}" type="datetime1">
              <a:rPr lang="sv-SE"/>
              <a:pPr/>
              <a:t>2023-04-04</a:t>
            </a:fld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315A89-5437-46C6-9EC4-94EF6A16E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-1" y="6471440"/>
            <a:ext cx="9144001" cy="386560"/>
          </a:xfrm>
          <a:prstGeom prst="rect">
            <a:avLst/>
          </a:prstGeom>
          <a:solidFill>
            <a:srgbClr val="074EB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latin typeface="Century Gothic"/>
              <a:cs typeface="Century Gothic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5610"/>
            <a:ext cx="8229600" cy="80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5536"/>
            <a:ext cx="8229600" cy="502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Huvudpunkt</a:t>
            </a:r>
            <a:endParaRPr lang="en-US" dirty="0"/>
          </a:p>
          <a:p>
            <a:pPr lvl="1"/>
            <a:r>
              <a:rPr lang="en-US" dirty="0" err="1"/>
              <a:t>Nivå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Nivå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Nivå</a:t>
            </a:r>
            <a:r>
              <a:rPr lang="en-US" dirty="0"/>
              <a:t> 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4938" y="6524625"/>
            <a:ext cx="27225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fld id="{95C6F7FE-2A7E-4B86-B2FA-6315BA1332CB}" type="datetime1">
              <a:rPr lang="sv-SE" smtClean="0"/>
              <a:pPr/>
              <a:t>2023-04-04</a:t>
            </a:fld>
            <a:r>
              <a:rPr lang="sv-SE"/>
              <a:t> 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59655" y="6524625"/>
            <a:ext cx="377639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BB641AE-1DF9-4CE7-B7E4-E294E6FE022C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9" name="Bildobjekt 8" descr="SvSF logga.psd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707" y="5765555"/>
            <a:ext cx="727615" cy="10359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/>
          <a:ea typeface="+mj-ea"/>
          <a:cs typeface="Century Gothic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>
              <a:lumMod val="7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>
              <a:lumMod val="75000"/>
            </a:schemeClr>
          </a:solidFill>
          <a:latin typeface="Century Gothic"/>
          <a:cs typeface="Century Gothic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>
              <a:lumMod val="75000"/>
            </a:schemeClr>
          </a:solidFill>
          <a:latin typeface="Century Gothic"/>
          <a:cs typeface="Century Gothic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2">
              <a:lumMod val="75000"/>
            </a:schemeClr>
          </a:solidFill>
          <a:latin typeface="Century Gothic"/>
          <a:cs typeface="Century Gothic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2">
              <a:lumMod val="75000"/>
            </a:schemeClr>
          </a:solidFill>
          <a:latin typeface="Century Gothic"/>
          <a:cs typeface="Century Gothic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49BB90-8549-46E5-8960-4AED885E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söker vi?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6AAE6C-4EF6-4140-9DBF-60D32B56A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v-SE" dirty="0"/>
              <a:t>Logga in i </a:t>
            </a:r>
            <a:r>
              <a:rPr lang="sv-SE" dirty="0" err="1"/>
              <a:t>idrottonline</a:t>
            </a:r>
            <a:r>
              <a:rPr lang="sv-SE" dirty="0"/>
              <a:t> och välj ”Idrottsmedel” högst upp i den blåa listen. </a:t>
            </a:r>
          </a:p>
          <a:p>
            <a:pPr marL="514350" indent="-514350">
              <a:buAutoNum type="arabicPeriod"/>
            </a:pPr>
            <a:r>
              <a:rPr lang="sv-SE" dirty="0"/>
              <a:t>Klicka på ”Ansökningar i den vänstra listan och därefter på ”Skapa ansökan” </a:t>
            </a:r>
            <a:br>
              <a:rPr lang="sv-SE" dirty="0"/>
            </a:br>
            <a:endParaRPr lang="sv-SE" dirty="0"/>
          </a:p>
          <a:p>
            <a:pPr marL="514350" indent="-514350">
              <a:buAutoNum type="arabicPeriod"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55F140-ED54-4E52-BBD7-204D37CE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0E16D4EA-6D8B-497D-9B61-C627301081BF}" type="datetime1">
              <a:rPr lang="sv-SE" smtClean="0"/>
              <a:pPr algn="just"/>
              <a:t>2023-04-04</a:t>
            </a:fld>
            <a:endParaRPr lang="en-US" i="1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AF979ED-F5CB-4A00-83E7-54E53F5B9E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30AD5-7844-4A91-8EC8-9BEC7360815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1A8371B-1FAB-4FF4-941D-38E64DACB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86" y="3121918"/>
            <a:ext cx="8160828" cy="2927440"/>
          </a:xfrm>
          <a:prstGeom prst="rect">
            <a:avLst/>
          </a:prstGeom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38792842-A5C5-4B6B-A880-9A83B210FFE2}"/>
              </a:ext>
            </a:extLst>
          </p:cNvPr>
          <p:cNvSpPr/>
          <p:nvPr/>
        </p:nvSpPr>
        <p:spPr>
          <a:xfrm>
            <a:off x="2714612" y="2995559"/>
            <a:ext cx="742277" cy="516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6CD33624-47DB-4A95-B59D-1F79B9F3E5E8}"/>
              </a:ext>
            </a:extLst>
          </p:cNvPr>
          <p:cNvSpPr/>
          <p:nvPr/>
        </p:nvSpPr>
        <p:spPr>
          <a:xfrm>
            <a:off x="5567724" y="4327455"/>
            <a:ext cx="3119076" cy="5163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6E445E13-D4C0-447B-98C2-0FB8A3D92282}"/>
              </a:ext>
            </a:extLst>
          </p:cNvPr>
          <p:cNvSpPr/>
          <p:nvPr/>
        </p:nvSpPr>
        <p:spPr>
          <a:xfrm>
            <a:off x="366913" y="3563868"/>
            <a:ext cx="902489" cy="404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03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3044571-FF5C-46FF-A412-C61BB848D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BCA9-250D-480E-A9A6-C99379638588}" type="datetime1">
              <a:rPr lang="sv-SE" smtClean="0"/>
              <a:pPr/>
              <a:t>2023-04-04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2130B67-CB3E-492C-8649-A967757F46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CDD76-D94F-48C7-8A77-EF4939DFE52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8E40557-1B28-4573-AE34-D369E8485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704" y="2366209"/>
            <a:ext cx="7844589" cy="3434908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629AA51C-4067-45E2-BA88-03A61E2B5CFB}"/>
              </a:ext>
            </a:extLst>
          </p:cNvPr>
          <p:cNvSpPr txBox="1">
            <a:spLocks/>
          </p:cNvSpPr>
          <p:nvPr/>
        </p:nvSpPr>
        <p:spPr>
          <a:xfrm>
            <a:off x="457199" y="287348"/>
            <a:ext cx="8229600" cy="502214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>
                    <a:lumMod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sv-SE" kern="0" dirty="0"/>
              <a:t>3. Välj Svenska skyttesportförbundet</a:t>
            </a:r>
          </a:p>
          <a:p>
            <a:pPr marL="0" indent="0">
              <a:buNone/>
            </a:pPr>
            <a:r>
              <a:rPr lang="sv-SE" kern="0" dirty="0"/>
              <a:t>4. Välj vilken bidrag du vill söka - ammunitionsbidrag</a:t>
            </a:r>
            <a:br>
              <a:rPr lang="sv-SE" kern="0" dirty="0"/>
            </a:br>
            <a:endParaRPr lang="sv-SE" kern="0" dirty="0"/>
          </a:p>
          <a:p>
            <a:pPr marL="514350" indent="-514350">
              <a:buFontTx/>
              <a:buAutoNum type="arabicPeriod"/>
            </a:pPr>
            <a:endParaRPr lang="sv-SE" kern="0" dirty="0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A0F85514-A0DB-42A4-8AA8-EBC0CD11DD83}"/>
              </a:ext>
            </a:extLst>
          </p:cNvPr>
          <p:cNvSpPr/>
          <p:nvPr/>
        </p:nvSpPr>
        <p:spPr>
          <a:xfrm>
            <a:off x="457198" y="3590002"/>
            <a:ext cx="4405258" cy="605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33F69FAB-67C4-4B61-9A3F-443BEF9166C1}"/>
              </a:ext>
            </a:extLst>
          </p:cNvPr>
          <p:cNvSpPr/>
          <p:nvPr/>
        </p:nvSpPr>
        <p:spPr>
          <a:xfrm>
            <a:off x="340657" y="4300301"/>
            <a:ext cx="4405258" cy="7773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75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5ECA334-61EE-4339-9E5D-0D5C44BA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BCA9-250D-480E-A9A6-C99379638588}" type="datetime1">
              <a:rPr lang="sv-SE" smtClean="0"/>
              <a:pPr/>
              <a:t>2023-04-04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1B160EA-E5B2-4B9F-8ECE-4E37E177F1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CDD76-D94F-48C7-8A77-EF4939DFE52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FD0F4F7-5A8C-4F19-92A9-00D93526A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38" y="749361"/>
            <a:ext cx="8326419" cy="4213980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21FC9EE9-44B1-4DAA-A92B-11DFFDE1763F}"/>
              </a:ext>
            </a:extLst>
          </p:cNvPr>
          <p:cNvSpPr txBox="1">
            <a:spLocks/>
          </p:cNvSpPr>
          <p:nvPr/>
        </p:nvSpPr>
        <p:spPr>
          <a:xfrm>
            <a:off x="457199" y="287347"/>
            <a:ext cx="8229600" cy="623727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>
                    <a:lumMod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sv-SE" kern="0" dirty="0"/>
              <a:t>5. Fyll i namn, datum, idrott och målgrupp</a:t>
            </a:r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0" indent="0">
              <a:buNone/>
            </a:pPr>
            <a:endParaRPr lang="sv-SE" kern="0" dirty="0"/>
          </a:p>
          <a:p>
            <a:pPr marL="514350" indent="-514350">
              <a:buFontTx/>
              <a:buAutoNum type="arabicPeriod"/>
            </a:pPr>
            <a:endParaRPr lang="sv-SE" kern="0" dirty="0"/>
          </a:p>
        </p:txBody>
      </p:sp>
    </p:spTree>
    <p:extLst>
      <p:ext uri="{BB962C8B-B14F-4D97-AF65-F5344CB8AC3E}">
        <p14:creationId xmlns:p14="http://schemas.microsoft.com/office/powerpoint/2010/main" val="27760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C04D1-5ED1-4839-90CE-BA8A51AA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kern="0" dirty="0"/>
              <a:t>6. Beskriv verksamhet och vad bidraget ska användas till.</a:t>
            </a:r>
            <a:br>
              <a:rPr lang="sv-SE" sz="4000" kern="0" dirty="0"/>
            </a:b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1690B53-BD4F-4EBD-B371-D3121C2F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BCA9-250D-480E-A9A6-C99379638588}" type="datetime1">
              <a:rPr lang="sv-SE" smtClean="0"/>
              <a:pPr/>
              <a:t>2023-04-04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4DD5B0-050B-4480-A9F4-8223C656D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CDD76-D94F-48C7-8A77-EF4939DFE52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Bildobjekt 6" descr="En bild som visar bord&#10;&#10;Automatiskt genererad beskrivning">
            <a:extLst>
              <a:ext uri="{FF2B5EF4-FFF2-40B4-BE49-F238E27FC236}">
                <a16:creationId xmlns:a16="http://schemas.microsoft.com/office/drawing/2014/main" id="{11093FC2-C664-64E3-EB5A-5E72E2874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8" y="648378"/>
            <a:ext cx="8834502" cy="498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6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F0AF583-E20B-4A43-93F2-8653BD64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BCA9-250D-480E-A9A6-C99379638588}" type="datetime1">
              <a:rPr lang="sv-SE" smtClean="0"/>
              <a:pPr/>
              <a:t>2023-04-04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A64E5F0-EF12-4553-8D39-F8D38FD477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CDD76-D94F-48C7-8A77-EF4939DFE52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ADEF0210-CE5C-4355-9FDF-CEF0F19FA7BE}"/>
              </a:ext>
            </a:extLst>
          </p:cNvPr>
          <p:cNvSpPr txBox="1">
            <a:spLocks/>
          </p:cNvSpPr>
          <p:nvPr/>
        </p:nvSpPr>
        <p:spPr>
          <a:xfrm>
            <a:off x="457199" y="287348"/>
            <a:ext cx="7901493" cy="261721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>
                    <a:lumMod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sv-SE" kern="0" dirty="0"/>
              <a:t>7. Skriv i det fasta beloppet på 2500 kr </a:t>
            </a:r>
            <a:br>
              <a:rPr lang="sv-SE" kern="0" dirty="0"/>
            </a:br>
            <a:endParaRPr lang="sv-SE" kern="0" dirty="0"/>
          </a:p>
          <a:p>
            <a:pPr marL="0" indent="0">
              <a:buNone/>
            </a:pPr>
            <a:endParaRPr lang="sv-SE" kern="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948F489-0FCE-0B11-8CB8-B27E6F9C2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6" y="805409"/>
            <a:ext cx="8010144" cy="571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4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02E5307-FFB5-44C7-9C14-2DC8F1E6E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7FB0-F292-46C8-B8AF-ACDC34AFF2FA}" type="datetime1">
              <a:rPr lang="sv-SE" smtClean="0"/>
              <a:pPr/>
              <a:t>2023-04-04</a:t>
            </a:fld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3D66D3-5DF6-4FC0-8519-CF7E9CDC22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6A91DB-3FAF-4903-8632-04E53059BB2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6FD5BBC-49A8-47EF-9B21-80B219AE4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75" y="1597335"/>
            <a:ext cx="8222849" cy="4688103"/>
          </a:xfrm>
          <a:prstGeom prst="rect">
            <a:avLst/>
          </a:prstGeom>
        </p:spPr>
      </p:pic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A848EE53-84B9-4B1A-A3A2-D0B0615D5875}"/>
              </a:ext>
            </a:extLst>
          </p:cNvPr>
          <p:cNvSpPr txBox="1">
            <a:spLocks/>
          </p:cNvSpPr>
          <p:nvPr/>
        </p:nvSpPr>
        <p:spPr>
          <a:xfrm>
            <a:off x="457199" y="287348"/>
            <a:ext cx="7901493" cy="261721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>
                    <a:lumMod val="75000"/>
                  </a:schemeClr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sv-SE" kern="0" dirty="0"/>
              <a:t>8. Kryssa i dessa rutor för att kunna skicka in ansökan. </a:t>
            </a:r>
            <a:br>
              <a:rPr lang="sv-SE" kern="0" dirty="0"/>
            </a:br>
            <a:r>
              <a:rPr lang="sv-SE" kern="0" dirty="0"/>
              <a:t>9. Tryck på ”Skicka in” </a:t>
            </a:r>
          </a:p>
          <a:p>
            <a:pPr marL="514350" indent="-514350">
              <a:buFontTx/>
              <a:buAutoNum type="arabicPeriod"/>
            </a:pPr>
            <a:endParaRPr lang="sv-SE" kern="0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7C2FDA6A-7E49-4567-A1C5-3B1D18CCDAB0}"/>
              </a:ext>
            </a:extLst>
          </p:cNvPr>
          <p:cNvSpPr/>
          <p:nvPr/>
        </p:nvSpPr>
        <p:spPr>
          <a:xfrm>
            <a:off x="7616415" y="5768916"/>
            <a:ext cx="989703" cy="5996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7C342862-7C3A-4A36-B598-BFC3F80512CE}"/>
              </a:ext>
            </a:extLst>
          </p:cNvPr>
          <p:cNvSpPr/>
          <p:nvPr/>
        </p:nvSpPr>
        <p:spPr>
          <a:xfrm>
            <a:off x="2126626" y="3598608"/>
            <a:ext cx="476725" cy="3548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56A3FB93-3DF5-4348-B9D1-E19B5E0CC79A}"/>
              </a:ext>
            </a:extLst>
          </p:cNvPr>
          <p:cNvSpPr/>
          <p:nvPr/>
        </p:nvSpPr>
        <p:spPr>
          <a:xfrm>
            <a:off x="1965263" y="5239325"/>
            <a:ext cx="476724" cy="3548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525014"/>
      </p:ext>
    </p:extLst>
  </p:cSld>
  <p:clrMapOvr>
    <a:masterClrMapping/>
  </p:clrMapOvr>
</p:sld>
</file>

<file path=ppt/theme/theme1.xml><?xml version="1.0" encoding="utf-8"?>
<a:theme xmlns:a="http://schemas.openxmlformats.org/drawingml/2006/main" name="Beslutunderlag SNF2">
  <a:themeElements>
    <a:clrScheme name="SSN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337F"/>
      </a:accent1>
      <a:accent2>
        <a:srgbClr val="96172E"/>
      </a:accent2>
      <a:accent3>
        <a:srgbClr val="608E3A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SNf_OH_rödv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SNf_OH_röd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Nf_OH_rödvi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Nf_OH_rödvi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Nf_OH_rödvi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Nf_OH_rödvi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Nf_OH_rödvi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Nf_OH_rödvi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6C37223E56444C9D850995D5B824E6" ma:contentTypeVersion="37" ma:contentTypeDescription="Skapa ett nytt dokument." ma:contentTypeScope="" ma:versionID="fe1d67f609b7954e4436d62240716b88">
  <xsd:schema xmlns:xsd="http://www.w3.org/2001/XMLSchema" xmlns:xs="http://www.w3.org/2001/XMLSchema" xmlns:p="http://schemas.microsoft.com/office/2006/metadata/properties" xmlns:ns2="5e696799-e7dc-4326-a21a-16ea89c6ff8d" xmlns:ns3="7016e3d2-9176-41ca-824b-48b0b37a7d7c" targetNamespace="http://schemas.microsoft.com/office/2006/metadata/properties" ma:root="true" ma:fieldsID="71cf6d59c0a9bcb76aa96c01f50145b5" ns2:_="" ns3:_="">
    <xsd:import namespace="5e696799-e7dc-4326-a21a-16ea89c6ff8d"/>
    <xsd:import namespace="7016e3d2-9176-41ca-824b-48b0b37a7d7c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96799-e7dc-4326-a21a-16ea89c6ff8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6" nillable="true" ma:displayName="Location" ma:internalName="MediaServiceLocation" ma:readOnly="true">
      <xsd:simpleType>
        <xsd:restriction base="dms:Text"/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1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4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6e3d2-9176-41ca-824b-48b0b37a7d7c" elementFormDefault="qualified">
    <xsd:import namespace="http://schemas.microsoft.com/office/2006/documentManagement/types"/>
    <xsd:import namespace="http://schemas.microsoft.com/office/infopath/2007/PartnerControls"/>
    <xsd:element name="SharedWithUsers" ma:index="3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42" nillable="true" ma:displayName="Taxonomy Catch All Column" ma:hidden="true" ma:list="{bbf8113e-d29f-4b32-adf0-a07f0c634af8}" ma:internalName="TaxCatchAll" ma:showField="CatchAllData" ma:web="7016e3d2-9176-41ca-824b-48b0b37a7d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5e696799-e7dc-4326-a21a-16ea89c6ff8d" xsi:nil="true"/>
    <FolderType xmlns="5e696799-e7dc-4326-a21a-16ea89c6ff8d" xsi:nil="true"/>
    <Invited_Members xmlns="5e696799-e7dc-4326-a21a-16ea89c6ff8d" xsi:nil="true"/>
    <CultureName xmlns="5e696799-e7dc-4326-a21a-16ea89c6ff8d" xsi:nil="true"/>
    <AppVersion xmlns="5e696799-e7dc-4326-a21a-16ea89c6ff8d" xsi:nil="true"/>
    <Members xmlns="5e696799-e7dc-4326-a21a-16ea89c6ff8d">
      <UserInfo>
        <DisplayName/>
        <AccountId xsi:nil="true"/>
        <AccountType/>
      </UserInfo>
    </Members>
    <Member_Groups xmlns="5e696799-e7dc-4326-a21a-16ea89c6ff8d">
      <UserInfo>
        <DisplayName/>
        <AccountId xsi:nil="true"/>
        <AccountType/>
      </UserInfo>
    </Member_Groups>
    <Owner xmlns="5e696799-e7dc-4326-a21a-16ea89c6ff8d">
      <UserInfo>
        <DisplayName/>
        <AccountId xsi:nil="true"/>
        <AccountType/>
      </UserInfo>
    </Owner>
    <Distribution_Groups xmlns="5e696799-e7dc-4326-a21a-16ea89c6ff8d" xsi:nil="true"/>
    <LMS_Mappings xmlns="5e696799-e7dc-4326-a21a-16ea89c6ff8d" xsi:nil="true"/>
    <Invited_Leaders xmlns="5e696799-e7dc-4326-a21a-16ea89c6ff8d" xsi:nil="true"/>
    <IsNotebookLocked xmlns="5e696799-e7dc-4326-a21a-16ea89c6ff8d" xsi:nil="true"/>
    <Is_Collaboration_Space_Locked xmlns="5e696799-e7dc-4326-a21a-16ea89c6ff8d" xsi:nil="true"/>
    <Math_Settings xmlns="5e696799-e7dc-4326-a21a-16ea89c6ff8d" xsi:nil="true"/>
    <Has_Leaders_Only_SectionGroup xmlns="5e696799-e7dc-4326-a21a-16ea89c6ff8d" xsi:nil="true"/>
    <NotebookType xmlns="5e696799-e7dc-4326-a21a-16ea89c6ff8d" xsi:nil="true"/>
    <DefaultSectionNames xmlns="5e696799-e7dc-4326-a21a-16ea89c6ff8d" xsi:nil="true"/>
    <Templates xmlns="5e696799-e7dc-4326-a21a-16ea89c6ff8d" xsi:nil="true"/>
    <Self_Registration_Enabled xmlns="5e696799-e7dc-4326-a21a-16ea89c6ff8d" xsi:nil="true"/>
    <Leaders xmlns="5e696799-e7dc-4326-a21a-16ea89c6ff8d">
      <UserInfo>
        <DisplayName/>
        <AccountId xsi:nil="true"/>
        <AccountType/>
      </UserInfo>
    </Leaders>
    <lcf76f155ced4ddcb4097134ff3c332f xmlns="5e696799-e7dc-4326-a21a-16ea89c6ff8d">
      <Terms xmlns="http://schemas.microsoft.com/office/infopath/2007/PartnerControls"/>
    </lcf76f155ced4ddcb4097134ff3c332f>
    <TaxCatchAll xmlns="7016e3d2-9176-41ca-824b-48b0b37a7d7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75339C-17A7-469F-A1F8-A679611C6089}"/>
</file>

<file path=customXml/itemProps2.xml><?xml version="1.0" encoding="utf-8"?>
<ds:datastoreItem xmlns:ds="http://schemas.openxmlformats.org/officeDocument/2006/customXml" ds:itemID="{7ADF40DF-F436-486A-B7D5-9BAB618C5D9E}">
  <ds:schemaRefs>
    <ds:schemaRef ds:uri="http://schemas.microsoft.com/office/2006/metadata/properties"/>
    <ds:schemaRef ds:uri="http://schemas.microsoft.com/office/infopath/2007/PartnerControls"/>
    <ds:schemaRef ds:uri="5e696799-e7dc-4326-a21a-16ea89c6ff8d"/>
    <ds:schemaRef ds:uri="7016e3d2-9176-41ca-824b-48b0b37a7d7c"/>
  </ds:schemaRefs>
</ds:datastoreItem>
</file>

<file path=customXml/itemProps3.xml><?xml version="1.0" encoding="utf-8"?>
<ds:datastoreItem xmlns:ds="http://schemas.openxmlformats.org/officeDocument/2006/customXml" ds:itemID="{B6E48022-695A-450C-B439-195D805060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Beslutunderlag SNF2.potx</Template>
  <TotalTime>6942</TotalTime>
  <Words>133</Words>
  <Application>Microsoft Office PowerPoint</Application>
  <PresentationFormat>Bildspel på skärmen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Beslutunderlag SNF2</vt:lpstr>
      <vt:lpstr>Hur söker vi?</vt:lpstr>
      <vt:lpstr>PowerPoint-presentation</vt:lpstr>
      <vt:lpstr>PowerPoint-presentation</vt:lpstr>
      <vt:lpstr>6. Beskriv verksamhet och vad bidraget ska användas till. 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Huvudtitel</dc:title>
  <dc:creator>Camilla.Jonsson</dc:creator>
  <cp:lastModifiedBy>Erika Öhrling (Skyttesport)</cp:lastModifiedBy>
  <cp:revision>786</cp:revision>
  <cp:lastPrinted>2013-03-19T07:17:21Z</cp:lastPrinted>
  <dcterms:created xsi:type="dcterms:W3CDTF">2010-03-15T09:33:21Z</dcterms:created>
  <dcterms:modified xsi:type="dcterms:W3CDTF">2023-04-04T08:49:27Z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0x010100246C37223E56444C9D850995D5B824E6</vt:lpwstr>
  </property>
  <property fmtid="{D5CDD505-2E9C-101B-9397-08002B2CF9AE}" pid="3" name="MediaServiceImageTags">
    <vt:lpwstr/>
  </property>
</Properties>
</file>